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59" r:id="rId6"/>
    <p:sldId id="274" r:id="rId7"/>
    <p:sldId id="262" r:id="rId8"/>
    <p:sldId id="265" r:id="rId9"/>
    <p:sldId id="266" r:id="rId10"/>
    <p:sldId id="264" r:id="rId11"/>
    <p:sldId id="260" r:id="rId12"/>
    <p:sldId id="263" r:id="rId13"/>
    <p:sldId id="275" r:id="rId14"/>
    <p:sldId id="268" r:id="rId15"/>
    <p:sldId id="267" r:id="rId16"/>
    <p:sldId id="276" r:id="rId17"/>
    <p:sldId id="273" r:id="rId18"/>
    <p:sldId id="277" r:id="rId19"/>
    <p:sldId id="269" r:id="rId20"/>
    <p:sldId id="278" r:id="rId21"/>
    <p:sldId id="270" r:id="rId22"/>
    <p:sldId id="272" r:id="rId23"/>
    <p:sldId id="279" r:id="rId24"/>
    <p:sldId id="280" r:id="rId25"/>
    <p:sldId id="271"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99"/>
    <a:srgbClr val="57AF87"/>
    <a:srgbClr val="5FDF8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E9CA4E-903D-4836-9310-EB2D04F9EB10}" v="218" dt="2018-10-13T13:15:46.4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68" d="100"/>
          <a:sy n="68" d="100"/>
        </p:scale>
        <p:origin x="1377" y="1047"/>
      </p:cViewPr>
      <p:guideLst/>
    </p:cSldViewPr>
  </p:slideViewPr>
  <p:notesTextViewPr>
    <p:cViewPr>
      <p:scale>
        <a:sx n="1" d="1"/>
        <a:sy n="1" d="1"/>
      </p:scale>
      <p:origin x="0" y="0"/>
    </p:cViewPr>
  </p:notesTextViewPr>
  <p:sorterViewPr>
    <p:cViewPr varScale="1">
      <p:scale>
        <a:sx n="1" d="1"/>
        <a:sy n="1" d="1"/>
      </p:scale>
      <p:origin x="0" y="-144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sa White" userId="d75b0e155ec21f06" providerId="LiveId" clId="{23E9CA4E-903D-4836-9310-EB2D04F9EB10}"/>
    <pc:docChg chg="undo redo custSel mod addSld modSld sldOrd">
      <pc:chgData name="Elisa White" userId="d75b0e155ec21f06" providerId="LiveId" clId="{23E9CA4E-903D-4836-9310-EB2D04F9EB10}" dt="2018-10-13T13:16:40.855" v="10807" actId="1076"/>
      <pc:docMkLst>
        <pc:docMk/>
      </pc:docMkLst>
      <pc:sldChg chg="addSp delSp modSp modTransition modAnim">
        <pc:chgData name="Elisa White" userId="d75b0e155ec21f06" providerId="LiveId" clId="{23E9CA4E-903D-4836-9310-EB2D04F9EB10}" dt="2018-10-13T13:16:40.855" v="10807" actId="1076"/>
        <pc:sldMkLst>
          <pc:docMk/>
          <pc:sldMk cId="1463214310" sldId="256"/>
        </pc:sldMkLst>
        <pc:spChg chg="add mod">
          <ac:chgData name="Elisa White" userId="d75b0e155ec21f06" providerId="LiveId" clId="{23E9CA4E-903D-4836-9310-EB2D04F9EB10}" dt="2018-10-13T13:16:40.855" v="10807" actId="1076"/>
          <ac:spMkLst>
            <pc:docMk/>
            <pc:sldMk cId="1463214310" sldId="256"/>
            <ac:spMk id="2" creationId="{A2F2BBE5-3296-4A13-9444-D769437E775F}"/>
          </ac:spMkLst>
        </pc:spChg>
        <pc:spChg chg="mod">
          <ac:chgData name="Elisa White" userId="d75b0e155ec21f06" providerId="LiveId" clId="{23E9CA4E-903D-4836-9310-EB2D04F9EB10}" dt="2018-10-11T21:49:05.664" v="2375" actId="6549"/>
          <ac:spMkLst>
            <pc:docMk/>
            <pc:sldMk cId="1463214310" sldId="256"/>
            <ac:spMk id="3" creationId="{19C23918-5C0B-4808-821C-2B50BF811973}"/>
          </ac:spMkLst>
        </pc:spChg>
        <pc:spChg chg="mod">
          <ac:chgData name="Elisa White" userId="d75b0e155ec21f06" providerId="LiveId" clId="{23E9CA4E-903D-4836-9310-EB2D04F9EB10}" dt="2018-10-10T01:06:11.393" v="11" actId="20577"/>
          <ac:spMkLst>
            <pc:docMk/>
            <pc:sldMk cId="1463214310" sldId="256"/>
            <ac:spMk id="8" creationId="{8A76E0BE-C4E6-46DD-8F5F-3CF6A3BC720E}"/>
          </ac:spMkLst>
        </pc:spChg>
        <pc:picChg chg="add del mod">
          <ac:chgData name="Elisa White" userId="d75b0e155ec21f06" providerId="LiveId" clId="{23E9CA4E-903D-4836-9310-EB2D04F9EB10}" dt="2018-10-11T00:09:32.685" v="17"/>
          <ac:picMkLst>
            <pc:docMk/>
            <pc:sldMk cId="1463214310" sldId="256"/>
            <ac:picMk id="2" creationId="{174725F7-C120-40F1-A096-77E34BF53966}"/>
          </ac:picMkLst>
        </pc:picChg>
      </pc:sldChg>
      <pc:sldChg chg="addSp modSp">
        <pc:chgData name="Elisa White" userId="d75b0e155ec21f06" providerId="LiveId" clId="{23E9CA4E-903D-4836-9310-EB2D04F9EB10}" dt="2018-10-11T01:29:30.396" v="663" actId="1076"/>
        <pc:sldMkLst>
          <pc:docMk/>
          <pc:sldMk cId="1578929094" sldId="257"/>
        </pc:sldMkLst>
        <pc:spChg chg="add mod">
          <ac:chgData name="Elisa White" userId="d75b0e155ec21f06" providerId="LiveId" clId="{23E9CA4E-903D-4836-9310-EB2D04F9EB10}" dt="2018-10-11T00:37:18.383" v="74" actId="20577"/>
          <ac:spMkLst>
            <pc:docMk/>
            <pc:sldMk cId="1578929094" sldId="257"/>
            <ac:spMk id="2" creationId="{DBFE30E5-091E-45CB-AEB9-61A84B2949D1}"/>
          </ac:spMkLst>
        </pc:spChg>
        <pc:spChg chg="add mod">
          <ac:chgData name="Elisa White" userId="d75b0e155ec21f06" providerId="LiveId" clId="{23E9CA4E-903D-4836-9310-EB2D04F9EB10}" dt="2018-10-11T01:26:18.095" v="541" actId="14100"/>
          <ac:spMkLst>
            <pc:docMk/>
            <pc:sldMk cId="1578929094" sldId="257"/>
            <ac:spMk id="3" creationId="{E66872FE-A46D-474F-8F01-ED1D804C44EB}"/>
          </ac:spMkLst>
        </pc:spChg>
        <pc:spChg chg="add mod">
          <ac:chgData name="Elisa White" userId="d75b0e155ec21f06" providerId="LiveId" clId="{23E9CA4E-903D-4836-9310-EB2D04F9EB10}" dt="2018-10-11T01:27:48.477" v="653" actId="947"/>
          <ac:spMkLst>
            <pc:docMk/>
            <pc:sldMk cId="1578929094" sldId="257"/>
            <ac:spMk id="5" creationId="{23BA569B-95D5-4118-93EF-0018C78A285B}"/>
          </ac:spMkLst>
        </pc:spChg>
        <pc:picChg chg="add mod">
          <ac:chgData name="Elisa White" userId="d75b0e155ec21f06" providerId="LiveId" clId="{23E9CA4E-903D-4836-9310-EB2D04F9EB10}" dt="2018-10-11T00:39:06.495" v="230" actId="1076"/>
          <ac:picMkLst>
            <pc:docMk/>
            <pc:sldMk cId="1578929094" sldId="257"/>
            <ac:picMk id="4" creationId="{F85236EE-4547-4D59-8AD7-E0B3A609DFF4}"/>
          </ac:picMkLst>
        </pc:picChg>
        <pc:picChg chg="add mod">
          <ac:chgData name="Elisa White" userId="d75b0e155ec21f06" providerId="LiveId" clId="{23E9CA4E-903D-4836-9310-EB2D04F9EB10}" dt="2018-10-11T01:29:30.396" v="663" actId="1076"/>
          <ac:picMkLst>
            <pc:docMk/>
            <pc:sldMk cId="1578929094" sldId="257"/>
            <ac:picMk id="7" creationId="{866A47A0-A2C8-4D82-8C5F-C778ABAB4EA8}"/>
          </ac:picMkLst>
        </pc:picChg>
      </pc:sldChg>
      <pc:sldChg chg="addSp delSp modSp add">
        <pc:chgData name="Elisa White" userId="d75b0e155ec21f06" providerId="LiveId" clId="{23E9CA4E-903D-4836-9310-EB2D04F9EB10}" dt="2018-10-13T01:29:55.431" v="5046" actId="20577"/>
        <pc:sldMkLst>
          <pc:docMk/>
          <pc:sldMk cId="2553238832" sldId="258"/>
        </pc:sldMkLst>
        <pc:spChg chg="mod">
          <ac:chgData name="Elisa White" userId="d75b0e155ec21f06" providerId="LiveId" clId="{23E9CA4E-903D-4836-9310-EB2D04F9EB10}" dt="2018-10-11T01:30:58.110" v="696" actId="20577"/>
          <ac:spMkLst>
            <pc:docMk/>
            <pc:sldMk cId="2553238832" sldId="258"/>
            <ac:spMk id="2" creationId="{250E3ACB-2CB0-4F6F-B1C0-8EEC326CAD4E}"/>
          </ac:spMkLst>
        </pc:spChg>
        <pc:spChg chg="del">
          <ac:chgData name="Elisa White" userId="d75b0e155ec21f06" providerId="LiveId" clId="{23E9CA4E-903D-4836-9310-EB2D04F9EB10}" dt="2018-10-11T01:31:07.979" v="697"/>
          <ac:spMkLst>
            <pc:docMk/>
            <pc:sldMk cId="2553238832" sldId="258"/>
            <ac:spMk id="3" creationId="{0DE11DE7-E736-4059-A24C-C62F0FD10E36}"/>
          </ac:spMkLst>
        </pc:spChg>
        <pc:spChg chg="mod">
          <ac:chgData name="Elisa White" userId="d75b0e155ec21f06" providerId="LiveId" clId="{23E9CA4E-903D-4836-9310-EB2D04F9EB10}" dt="2018-10-13T01:29:19.324" v="5038" actId="20577"/>
          <ac:spMkLst>
            <pc:docMk/>
            <pc:sldMk cId="2553238832" sldId="258"/>
            <ac:spMk id="4" creationId="{6B66375C-1834-4009-AC09-965324CA5800}"/>
          </ac:spMkLst>
        </pc:spChg>
        <pc:spChg chg="del">
          <ac:chgData name="Elisa White" userId="d75b0e155ec21f06" providerId="LiveId" clId="{23E9CA4E-903D-4836-9310-EB2D04F9EB10}" dt="2018-10-11T01:31:12.306" v="698"/>
          <ac:spMkLst>
            <pc:docMk/>
            <pc:sldMk cId="2553238832" sldId="258"/>
            <ac:spMk id="5" creationId="{79D36885-01A3-414C-9679-BDB80A9FCF70}"/>
          </ac:spMkLst>
        </pc:spChg>
        <pc:spChg chg="mod">
          <ac:chgData name="Elisa White" userId="d75b0e155ec21f06" providerId="LiveId" clId="{23E9CA4E-903D-4836-9310-EB2D04F9EB10}" dt="2018-10-13T01:29:55.431" v="5046" actId="20577"/>
          <ac:spMkLst>
            <pc:docMk/>
            <pc:sldMk cId="2553238832" sldId="258"/>
            <ac:spMk id="6" creationId="{4B6A2091-F6DB-4FA8-8C00-2BC693C45DF9}"/>
          </ac:spMkLst>
        </pc:spChg>
        <pc:spChg chg="add mod">
          <ac:chgData name="Elisa White" userId="d75b0e155ec21f06" providerId="LiveId" clId="{23E9CA4E-903D-4836-9310-EB2D04F9EB10}" dt="2018-10-11T01:42:41.189" v="965" actId="255"/>
          <ac:spMkLst>
            <pc:docMk/>
            <pc:sldMk cId="2553238832" sldId="258"/>
            <ac:spMk id="8" creationId="{049613EF-AD2A-4BB4-AAF6-9C38A27AE75B}"/>
          </ac:spMkLst>
        </pc:spChg>
        <pc:picChg chg="add">
          <ac:chgData name="Elisa White" userId="d75b0e155ec21f06" providerId="LiveId" clId="{23E9CA4E-903D-4836-9310-EB2D04F9EB10}" dt="2018-10-11T01:33:08.662" v="773"/>
          <ac:picMkLst>
            <pc:docMk/>
            <pc:sldMk cId="2553238832" sldId="258"/>
            <ac:picMk id="7" creationId="{6E577FC3-DE66-4C54-8A8B-BC4258A375AE}"/>
          </ac:picMkLst>
        </pc:picChg>
      </pc:sldChg>
      <pc:sldChg chg="addSp delSp modSp add">
        <pc:chgData name="Elisa White" userId="d75b0e155ec21f06" providerId="LiveId" clId="{23E9CA4E-903D-4836-9310-EB2D04F9EB10}" dt="2018-10-11T02:02:10.456" v="1141" actId="1076"/>
        <pc:sldMkLst>
          <pc:docMk/>
          <pc:sldMk cId="3566562363" sldId="259"/>
        </pc:sldMkLst>
        <pc:spChg chg="del mod">
          <ac:chgData name="Elisa White" userId="d75b0e155ec21f06" providerId="LiveId" clId="{23E9CA4E-903D-4836-9310-EB2D04F9EB10}" dt="2018-10-11T02:01:12.809" v="1130"/>
          <ac:spMkLst>
            <pc:docMk/>
            <pc:sldMk cId="3566562363" sldId="259"/>
            <ac:spMk id="2" creationId="{43D4B1BD-BE0C-43AF-99ED-2E03852FADF4}"/>
          </ac:spMkLst>
        </pc:spChg>
        <pc:spChg chg="mod">
          <ac:chgData name="Elisa White" userId="d75b0e155ec21f06" providerId="LiveId" clId="{23E9CA4E-903D-4836-9310-EB2D04F9EB10}" dt="2018-10-11T02:02:07.997" v="1140" actId="1076"/>
          <ac:spMkLst>
            <pc:docMk/>
            <pc:sldMk cId="3566562363" sldId="259"/>
            <ac:spMk id="3" creationId="{1B093D1F-6C89-4CFB-A49C-80930D5E76A4}"/>
          </ac:spMkLst>
        </pc:spChg>
        <pc:picChg chg="add">
          <ac:chgData name="Elisa White" userId="d75b0e155ec21f06" providerId="LiveId" clId="{23E9CA4E-903D-4836-9310-EB2D04F9EB10}" dt="2018-10-11T01:47:16.919" v="967"/>
          <ac:picMkLst>
            <pc:docMk/>
            <pc:sldMk cId="3566562363" sldId="259"/>
            <ac:picMk id="4" creationId="{FDD9092F-941B-4095-9DB1-58DF1601B024}"/>
          </ac:picMkLst>
        </pc:picChg>
        <pc:picChg chg="add mod">
          <ac:chgData name="Elisa White" userId="d75b0e155ec21f06" providerId="LiveId" clId="{23E9CA4E-903D-4836-9310-EB2D04F9EB10}" dt="2018-10-11T02:02:10.456" v="1141" actId="1076"/>
          <ac:picMkLst>
            <pc:docMk/>
            <pc:sldMk cId="3566562363" sldId="259"/>
            <ac:picMk id="6" creationId="{74D2754C-727E-4F3B-9490-27BF9882CEA2}"/>
          </ac:picMkLst>
        </pc:picChg>
      </pc:sldChg>
      <pc:sldChg chg="addSp delSp modSp add ord modAnim">
        <pc:chgData name="Elisa White" userId="d75b0e155ec21f06" providerId="LiveId" clId="{23E9CA4E-903D-4836-9310-EB2D04F9EB10}" dt="2018-10-13T13:06:03.249" v="10385" actId="14100"/>
        <pc:sldMkLst>
          <pc:docMk/>
          <pc:sldMk cId="3929915973" sldId="260"/>
        </pc:sldMkLst>
        <pc:spChg chg="mod">
          <ac:chgData name="Elisa White" userId="d75b0e155ec21f06" providerId="LiveId" clId="{23E9CA4E-903D-4836-9310-EB2D04F9EB10}" dt="2018-10-11T02:11:41.108" v="1154" actId="20577"/>
          <ac:spMkLst>
            <pc:docMk/>
            <pc:sldMk cId="3929915973" sldId="260"/>
            <ac:spMk id="2" creationId="{78907165-4E62-44CD-96D2-8D784560FE49}"/>
          </ac:spMkLst>
        </pc:spChg>
        <pc:spChg chg="del">
          <ac:chgData name="Elisa White" userId="d75b0e155ec21f06" providerId="LiveId" clId="{23E9CA4E-903D-4836-9310-EB2D04F9EB10}" dt="2018-10-11T02:12:41.965" v="1163" actId="478"/>
          <ac:spMkLst>
            <pc:docMk/>
            <pc:sldMk cId="3929915973" sldId="260"/>
            <ac:spMk id="3" creationId="{9EE0CC9C-BA66-48CE-868C-4BE91A5D7334}"/>
          </ac:spMkLst>
        </pc:spChg>
        <pc:spChg chg="del">
          <ac:chgData name="Elisa White" userId="d75b0e155ec21f06" providerId="LiveId" clId="{23E9CA4E-903D-4836-9310-EB2D04F9EB10}" dt="2018-10-11T02:12:25.952" v="1156" actId="478"/>
          <ac:spMkLst>
            <pc:docMk/>
            <pc:sldMk cId="3929915973" sldId="260"/>
            <ac:spMk id="4" creationId="{CA78A1EE-CE43-41B2-86EC-802634FF310F}"/>
          </ac:spMkLst>
        </pc:spChg>
        <pc:spChg chg="del">
          <ac:chgData name="Elisa White" userId="d75b0e155ec21f06" providerId="LiveId" clId="{23E9CA4E-903D-4836-9310-EB2D04F9EB10}" dt="2018-10-11T02:12:43.393" v="1164" actId="478"/>
          <ac:spMkLst>
            <pc:docMk/>
            <pc:sldMk cId="3929915973" sldId="260"/>
            <ac:spMk id="5" creationId="{FA6BFC68-A6BB-4F69-ADA6-33E87FC45E81}"/>
          </ac:spMkLst>
        </pc:spChg>
        <pc:spChg chg="del">
          <ac:chgData name="Elisa White" userId="d75b0e155ec21f06" providerId="LiveId" clId="{23E9CA4E-903D-4836-9310-EB2D04F9EB10}" dt="2018-10-11T02:12:38.168" v="1161" actId="478"/>
          <ac:spMkLst>
            <pc:docMk/>
            <pc:sldMk cId="3929915973" sldId="260"/>
            <ac:spMk id="6" creationId="{9BCEF1A1-25C1-45E5-9EA6-ED00B5772E25}"/>
          </ac:spMkLst>
        </pc:spChg>
        <pc:spChg chg="del">
          <ac:chgData name="Elisa White" userId="d75b0e155ec21f06" providerId="LiveId" clId="{23E9CA4E-903D-4836-9310-EB2D04F9EB10}" dt="2018-10-11T02:12:26.842" v="1157" actId="478"/>
          <ac:spMkLst>
            <pc:docMk/>
            <pc:sldMk cId="3929915973" sldId="260"/>
            <ac:spMk id="7" creationId="{9C4D49B4-85A5-4631-8AD7-3B0D847584C7}"/>
          </ac:spMkLst>
        </pc:spChg>
        <pc:spChg chg="del">
          <ac:chgData name="Elisa White" userId="d75b0e155ec21f06" providerId="LiveId" clId="{23E9CA4E-903D-4836-9310-EB2D04F9EB10}" dt="2018-10-11T02:12:40.184" v="1162" actId="478"/>
          <ac:spMkLst>
            <pc:docMk/>
            <pc:sldMk cId="3929915973" sldId="260"/>
            <ac:spMk id="8" creationId="{4A6CBEF2-D389-4E56-AC93-C87134BBBC85}"/>
          </ac:spMkLst>
        </pc:spChg>
        <pc:spChg chg="del">
          <ac:chgData name="Elisa White" userId="d75b0e155ec21f06" providerId="LiveId" clId="{23E9CA4E-903D-4836-9310-EB2D04F9EB10}" dt="2018-10-11T02:12:31.646" v="1159" actId="478"/>
          <ac:spMkLst>
            <pc:docMk/>
            <pc:sldMk cId="3929915973" sldId="260"/>
            <ac:spMk id="9" creationId="{9A7E5729-A1D9-425C-8894-D7E360DB7E6A}"/>
          </ac:spMkLst>
        </pc:spChg>
        <pc:spChg chg="del">
          <ac:chgData name="Elisa White" userId="d75b0e155ec21f06" providerId="LiveId" clId="{23E9CA4E-903D-4836-9310-EB2D04F9EB10}" dt="2018-10-11T02:12:27.575" v="1158" actId="478"/>
          <ac:spMkLst>
            <pc:docMk/>
            <pc:sldMk cId="3929915973" sldId="260"/>
            <ac:spMk id="10" creationId="{E097D0E4-E9E9-408F-910F-88530650CDD7}"/>
          </ac:spMkLst>
        </pc:spChg>
        <pc:spChg chg="del">
          <ac:chgData name="Elisa White" userId="d75b0e155ec21f06" providerId="LiveId" clId="{23E9CA4E-903D-4836-9310-EB2D04F9EB10}" dt="2018-10-11T02:12:35.155" v="1160" actId="478"/>
          <ac:spMkLst>
            <pc:docMk/>
            <pc:sldMk cId="3929915973" sldId="260"/>
            <ac:spMk id="11" creationId="{4B083313-C6AB-484A-BCAA-E7C8B88AE496}"/>
          </ac:spMkLst>
        </pc:spChg>
        <pc:spChg chg="add del mod">
          <ac:chgData name="Elisa White" userId="d75b0e155ec21f06" providerId="LiveId" clId="{23E9CA4E-903D-4836-9310-EB2D04F9EB10}" dt="2018-10-11T02:15:42.435" v="1168"/>
          <ac:spMkLst>
            <pc:docMk/>
            <pc:sldMk cId="3929915973" sldId="260"/>
            <ac:spMk id="15" creationId="{FE9514C7-61C6-425D-8FE1-64084A8F04DA}"/>
          </ac:spMkLst>
        </pc:spChg>
        <pc:spChg chg="add mod">
          <ac:chgData name="Elisa White" userId="d75b0e155ec21f06" providerId="LiveId" clId="{23E9CA4E-903D-4836-9310-EB2D04F9EB10}" dt="2018-10-13T13:06:03.249" v="10385" actId="14100"/>
          <ac:spMkLst>
            <pc:docMk/>
            <pc:sldMk cId="3929915973" sldId="260"/>
            <ac:spMk id="18" creationId="{AE8F6C7B-F645-4D6D-B35A-8330AFE06576}"/>
          </ac:spMkLst>
        </pc:spChg>
        <pc:spChg chg="add del mod">
          <ac:chgData name="Elisa White" userId="d75b0e155ec21f06" providerId="LiveId" clId="{23E9CA4E-903D-4836-9310-EB2D04F9EB10}" dt="2018-10-11T02:34:07.639" v="1389" actId="478"/>
          <ac:spMkLst>
            <pc:docMk/>
            <pc:sldMk cId="3929915973" sldId="260"/>
            <ac:spMk id="19" creationId="{55CF6492-4FD5-49F4-94F0-67DB3DAD9FAE}"/>
          </ac:spMkLst>
        </pc:spChg>
        <pc:spChg chg="add mod">
          <ac:chgData name="Elisa White" userId="d75b0e155ec21f06" providerId="LiveId" clId="{23E9CA4E-903D-4836-9310-EB2D04F9EB10}" dt="2018-10-11T02:41:00.175" v="1611" actId="255"/>
          <ac:spMkLst>
            <pc:docMk/>
            <pc:sldMk cId="3929915973" sldId="260"/>
            <ac:spMk id="22" creationId="{99E50B71-AA42-4E40-9B4F-8D309D788161}"/>
          </ac:spMkLst>
        </pc:spChg>
        <pc:spChg chg="add del mod">
          <ac:chgData name="Elisa White" userId="d75b0e155ec21f06" providerId="LiveId" clId="{23E9CA4E-903D-4836-9310-EB2D04F9EB10}" dt="2018-10-11T02:34:39.299" v="1468" actId="478"/>
          <ac:spMkLst>
            <pc:docMk/>
            <pc:sldMk cId="3929915973" sldId="260"/>
            <ac:spMk id="23" creationId="{893F99D4-4563-4C39-8C7F-6FFB9EA4DDE9}"/>
          </ac:spMkLst>
        </pc:spChg>
        <pc:spChg chg="add mod">
          <ac:chgData name="Elisa White" userId="d75b0e155ec21f06" providerId="LiveId" clId="{23E9CA4E-903D-4836-9310-EB2D04F9EB10}" dt="2018-10-11T22:08:56.753" v="2448" actId="207"/>
          <ac:spMkLst>
            <pc:docMk/>
            <pc:sldMk cId="3929915973" sldId="260"/>
            <ac:spMk id="26" creationId="{437488B5-59DB-440C-98C9-8B45F01BFE07}"/>
          </ac:spMkLst>
        </pc:spChg>
        <pc:spChg chg="add mod">
          <ac:chgData name="Elisa White" userId="d75b0e155ec21f06" providerId="LiveId" clId="{23E9CA4E-903D-4836-9310-EB2D04F9EB10}" dt="2018-10-11T23:20:35.775" v="3842" actId="207"/>
          <ac:spMkLst>
            <pc:docMk/>
            <pc:sldMk cId="3929915973" sldId="260"/>
            <ac:spMk id="27" creationId="{F744D19F-B2C2-495F-BDE1-997D572570B2}"/>
          </ac:spMkLst>
        </pc:spChg>
        <pc:spChg chg="add mod">
          <ac:chgData name="Elisa White" userId="d75b0e155ec21f06" providerId="LiveId" clId="{23E9CA4E-903D-4836-9310-EB2D04F9EB10}" dt="2018-10-11T23:21:00.256" v="3843" actId="207"/>
          <ac:spMkLst>
            <pc:docMk/>
            <pc:sldMk cId="3929915973" sldId="260"/>
            <ac:spMk id="28" creationId="{3FB08666-4A5C-4061-B7A9-358FFA0D560F}"/>
          </ac:spMkLst>
        </pc:spChg>
        <pc:spChg chg="add mod">
          <ac:chgData name="Elisa White" userId="d75b0e155ec21f06" providerId="LiveId" clId="{23E9CA4E-903D-4836-9310-EB2D04F9EB10}" dt="2018-10-11T23:21:12.267" v="3844" actId="207"/>
          <ac:spMkLst>
            <pc:docMk/>
            <pc:sldMk cId="3929915973" sldId="260"/>
            <ac:spMk id="29" creationId="{774C05C3-A7FA-4F10-9339-B1D649B44CA4}"/>
          </ac:spMkLst>
        </pc:spChg>
        <pc:spChg chg="add mod">
          <ac:chgData name="Elisa White" userId="d75b0e155ec21f06" providerId="LiveId" clId="{23E9CA4E-903D-4836-9310-EB2D04F9EB10}" dt="2018-10-11T02:39:35.554" v="1596" actId="1076"/>
          <ac:spMkLst>
            <pc:docMk/>
            <pc:sldMk cId="3929915973" sldId="260"/>
            <ac:spMk id="30" creationId="{FA58541B-FA31-4F5C-A984-8DEA2C135C41}"/>
          </ac:spMkLst>
        </pc:spChg>
        <pc:spChg chg="add mod">
          <ac:chgData name="Elisa White" userId="d75b0e155ec21f06" providerId="LiveId" clId="{23E9CA4E-903D-4836-9310-EB2D04F9EB10}" dt="2018-10-11T23:21:59.579" v="3845" actId="207"/>
          <ac:spMkLst>
            <pc:docMk/>
            <pc:sldMk cId="3929915973" sldId="260"/>
            <ac:spMk id="31" creationId="{8D42B599-46AD-483B-B73A-5457F8D85D21}"/>
          </ac:spMkLst>
        </pc:spChg>
        <pc:picChg chg="add">
          <ac:chgData name="Elisa White" userId="d75b0e155ec21f06" providerId="LiveId" clId="{23E9CA4E-903D-4836-9310-EB2D04F9EB10}" dt="2018-10-11T02:11:49.662" v="1155"/>
          <ac:picMkLst>
            <pc:docMk/>
            <pc:sldMk cId="3929915973" sldId="260"/>
            <ac:picMk id="12" creationId="{0BE6F0F4-875B-47E4-9D39-706784B64E93}"/>
          </ac:picMkLst>
        </pc:picChg>
        <pc:picChg chg="add del mod">
          <ac:chgData name="Elisa White" userId="d75b0e155ec21f06" providerId="LiveId" clId="{23E9CA4E-903D-4836-9310-EB2D04F9EB10}" dt="2018-10-11T02:15:42.435" v="1168"/>
          <ac:picMkLst>
            <pc:docMk/>
            <pc:sldMk cId="3929915973" sldId="260"/>
            <ac:picMk id="14" creationId="{F9D32518-EA2F-4FCD-A740-F9AE7EA6D637}"/>
          </ac:picMkLst>
        </pc:picChg>
        <pc:picChg chg="add mod">
          <ac:chgData name="Elisa White" userId="d75b0e155ec21f06" providerId="LiveId" clId="{23E9CA4E-903D-4836-9310-EB2D04F9EB10}" dt="2018-10-11T02:27:43.131" v="1285" actId="1076"/>
          <ac:picMkLst>
            <pc:docMk/>
            <pc:sldMk cId="3929915973" sldId="260"/>
            <ac:picMk id="17" creationId="{8F025922-CAF9-4B68-BA3F-39EF67EC3015}"/>
          </ac:picMkLst>
        </pc:picChg>
        <pc:picChg chg="add mod">
          <ac:chgData name="Elisa White" userId="d75b0e155ec21f06" providerId="LiveId" clId="{23E9CA4E-903D-4836-9310-EB2D04F9EB10}" dt="2018-10-11T02:37:20.271" v="1469" actId="1076"/>
          <ac:picMkLst>
            <pc:docMk/>
            <pc:sldMk cId="3929915973" sldId="260"/>
            <ac:picMk id="21" creationId="{283051D4-C828-4279-A81F-27BC505F8079}"/>
          </ac:picMkLst>
        </pc:picChg>
        <pc:picChg chg="add mod">
          <ac:chgData name="Elisa White" userId="d75b0e155ec21f06" providerId="LiveId" clId="{23E9CA4E-903D-4836-9310-EB2D04F9EB10}" dt="2018-10-11T02:30:54.534" v="1296" actId="14100"/>
          <ac:picMkLst>
            <pc:docMk/>
            <pc:sldMk cId="3929915973" sldId="260"/>
            <ac:picMk id="25" creationId="{75C87EA3-98A4-4290-BBFE-59DB585922A5}"/>
          </ac:picMkLst>
        </pc:picChg>
        <pc:picChg chg="add del mod">
          <ac:chgData name="Elisa White" userId="d75b0e155ec21f06" providerId="LiveId" clId="{23E9CA4E-903D-4836-9310-EB2D04F9EB10}" dt="2018-10-11T03:06:38.408" v="2201"/>
          <ac:picMkLst>
            <pc:docMk/>
            <pc:sldMk cId="3929915973" sldId="260"/>
            <ac:picMk id="33" creationId="{E75343A8-3526-4646-BBF7-B8189A6ED053}"/>
          </ac:picMkLst>
        </pc:picChg>
        <pc:picChg chg="add del mod">
          <ac:chgData name="Elisa White" userId="d75b0e155ec21f06" providerId="LiveId" clId="{23E9CA4E-903D-4836-9310-EB2D04F9EB10}" dt="2018-10-11T03:07:01.782" v="2205"/>
          <ac:picMkLst>
            <pc:docMk/>
            <pc:sldMk cId="3929915973" sldId="260"/>
            <ac:picMk id="35" creationId="{7093C483-553C-4D95-9112-736F164E5EC8}"/>
          </ac:picMkLst>
        </pc:picChg>
        <pc:picChg chg="add mod">
          <ac:chgData name="Elisa White" userId="d75b0e155ec21f06" providerId="LiveId" clId="{23E9CA4E-903D-4836-9310-EB2D04F9EB10}" dt="2018-10-11T03:08:54.924" v="2216" actId="1076"/>
          <ac:picMkLst>
            <pc:docMk/>
            <pc:sldMk cId="3929915973" sldId="260"/>
            <ac:picMk id="37" creationId="{3AA28BB1-5D50-4321-A250-FABBFC45CC8A}"/>
          </ac:picMkLst>
        </pc:picChg>
      </pc:sldChg>
      <pc:sldChg chg="addSp modSp add ord">
        <pc:chgData name="Elisa White" userId="d75b0e155ec21f06" providerId="LiveId" clId="{23E9CA4E-903D-4836-9310-EB2D04F9EB10}" dt="2018-10-11T03:03:44.308" v="2167" actId="947"/>
        <pc:sldMkLst>
          <pc:docMk/>
          <pc:sldMk cId="3531153078" sldId="261"/>
        </pc:sldMkLst>
        <pc:spChg chg="mod">
          <ac:chgData name="Elisa White" userId="d75b0e155ec21f06" providerId="LiveId" clId="{23E9CA4E-903D-4836-9310-EB2D04F9EB10}" dt="2018-10-11T02:50:36.925" v="1720" actId="20577"/>
          <ac:spMkLst>
            <pc:docMk/>
            <pc:sldMk cId="3531153078" sldId="261"/>
            <ac:spMk id="2" creationId="{362188EE-EA24-48B4-A254-75041D6DC535}"/>
          </ac:spMkLst>
        </pc:spChg>
        <pc:spChg chg="mod">
          <ac:chgData name="Elisa White" userId="d75b0e155ec21f06" providerId="LiveId" clId="{23E9CA4E-903D-4836-9310-EB2D04F9EB10}" dt="2018-10-11T02:51:58.360" v="1908" actId="20577"/>
          <ac:spMkLst>
            <pc:docMk/>
            <pc:sldMk cId="3531153078" sldId="261"/>
            <ac:spMk id="3" creationId="{BDAB7CCD-6E26-41EF-B0B3-FC0A24449DC8}"/>
          </ac:spMkLst>
        </pc:spChg>
        <pc:spChg chg="add mod">
          <ac:chgData name="Elisa White" userId="d75b0e155ec21f06" providerId="LiveId" clId="{23E9CA4E-903D-4836-9310-EB2D04F9EB10}" dt="2018-10-11T03:03:44.308" v="2167" actId="947"/>
          <ac:spMkLst>
            <pc:docMk/>
            <pc:sldMk cId="3531153078" sldId="261"/>
            <ac:spMk id="5" creationId="{AD8D338F-0F6B-45AE-B110-B48B8E1A1FB8}"/>
          </ac:spMkLst>
        </pc:spChg>
        <pc:picChg chg="add">
          <ac:chgData name="Elisa White" userId="d75b0e155ec21f06" providerId="LiveId" clId="{23E9CA4E-903D-4836-9310-EB2D04F9EB10}" dt="2018-10-11T03:02:17.035" v="2088"/>
          <ac:picMkLst>
            <pc:docMk/>
            <pc:sldMk cId="3531153078" sldId="261"/>
            <ac:picMk id="4" creationId="{EC515837-CB78-492E-98A5-BC9966BB35EB}"/>
          </ac:picMkLst>
        </pc:picChg>
      </pc:sldChg>
      <pc:sldChg chg="addSp delSp modSp add">
        <pc:chgData name="Elisa White" userId="d75b0e155ec21f06" providerId="LiveId" clId="{23E9CA4E-903D-4836-9310-EB2D04F9EB10}" dt="2018-10-13T01:34:51.947" v="5234" actId="20577"/>
        <pc:sldMkLst>
          <pc:docMk/>
          <pc:sldMk cId="2055046137" sldId="262"/>
        </pc:sldMkLst>
        <pc:spChg chg="mod">
          <ac:chgData name="Elisa White" userId="d75b0e155ec21f06" providerId="LiveId" clId="{23E9CA4E-903D-4836-9310-EB2D04F9EB10}" dt="2018-10-11T03:01:02.058" v="2080" actId="20577"/>
          <ac:spMkLst>
            <pc:docMk/>
            <pc:sldMk cId="2055046137" sldId="262"/>
            <ac:spMk id="2" creationId="{0E20C4B9-BDFD-4138-A086-C5FC2577F3F9}"/>
          </ac:spMkLst>
        </pc:spChg>
        <pc:spChg chg="mod">
          <ac:chgData name="Elisa White" userId="d75b0e155ec21f06" providerId="LiveId" clId="{23E9CA4E-903D-4836-9310-EB2D04F9EB10}" dt="2018-10-13T01:34:51.947" v="5234" actId="20577"/>
          <ac:spMkLst>
            <pc:docMk/>
            <pc:sldMk cId="2055046137" sldId="262"/>
            <ac:spMk id="3" creationId="{C72009DB-68EB-4514-BCA2-EA772C32AFAD}"/>
          </ac:spMkLst>
        </pc:spChg>
        <pc:spChg chg="del">
          <ac:chgData name="Elisa White" userId="d75b0e155ec21f06" providerId="LiveId" clId="{23E9CA4E-903D-4836-9310-EB2D04F9EB10}" dt="2018-10-11T02:58:56.192" v="1938"/>
          <ac:spMkLst>
            <pc:docMk/>
            <pc:sldMk cId="2055046137" sldId="262"/>
            <ac:spMk id="4" creationId="{667F501C-BBD5-4E3E-887F-7FE08FCBCEB2}"/>
          </ac:spMkLst>
        </pc:spChg>
        <pc:spChg chg="add del mod">
          <ac:chgData name="Elisa White" userId="d75b0e155ec21f06" providerId="LiveId" clId="{23E9CA4E-903D-4836-9310-EB2D04F9EB10}" dt="2018-10-11T23:10:38.354" v="3331"/>
          <ac:spMkLst>
            <pc:docMk/>
            <pc:sldMk cId="2055046137" sldId="262"/>
            <ac:spMk id="4" creationId="{AE467EB8-692B-420A-A75B-7F93607FE271}"/>
          </ac:spMkLst>
        </pc:spChg>
        <pc:spChg chg="add mod">
          <ac:chgData name="Elisa White" userId="d75b0e155ec21f06" providerId="LiveId" clId="{23E9CA4E-903D-4836-9310-EB2D04F9EB10}" dt="2018-10-13T01:33:52.173" v="5156" actId="1076"/>
          <ac:spMkLst>
            <pc:docMk/>
            <pc:sldMk cId="2055046137" sldId="262"/>
            <ac:spMk id="6" creationId="{1162D401-B0B2-43DA-B5AA-473B0653702A}"/>
          </ac:spMkLst>
        </pc:spChg>
        <pc:picChg chg="add mod">
          <ac:chgData name="Elisa White" userId="d75b0e155ec21f06" providerId="LiveId" clId="{23E9CA4E-903D-4836-9310-EB2D04F9EB10}" dt="2018-10-11T03:01:42.307" v="2083" actId="14100"/>
          <ac:picMkLst>
            <pc:docMk/>
            <pc:sldMk cId="2055046137" sldId="262"/>
            <ac:picMk id="5" creationId="{09A4250E-CAFA-4A28-95F5-F6BEC5C33A65}"/>
          </ac:picMkLst>
        </pc:picChg>
        <pc:picChg chg="add mod">
          <ac:chgData name="Elisa White" userId="d75b0e155ec21f06" providerId="LiveId" clId="{23E9CA4E-903D-4836-9310-EB2D04F9EB10}" dt="2018-10-12T00:07:13.738" v="4892" actId="1076"/>
          <ac:picMkLst>
            <pc:docMk/>
            <pc:sldMk cId="2055046137" sldId="262"/>
            <ac:picMk id="8" creationId="{4704B73A-87F1-4AB7-BA48-6FB19F914D7B}"/>
          </ac:picMkLst>
        </pc:picChg>
      </pc:sldChg>
      <pc:sldChg chg="addSp modSp add ord">
        <pc:chgData name="Elisa White" userId="d75b0e155ec21f06" providerId="LiveId" clId="{23E9CA4E-903D-4836-9310-EB2D04F9EB10}" dt="2018-10-13T04:00:48.395" v="8483"/>
        <pc:sldMkLst>
          <pc:docMk/>
          <pc:sldMk cId="2469257103" sldId="263"/>
        </pc:sldMkLst>
        <pc:spChg chg="mod">
          <ac:chgData name="Elisa White" userId="d75b0e155ec21f06" providerId="LiveId" clId="{23E9CA4E-903D-4836-9310-EB2D04F9EB10}" dt="2018-10-11T03:04:49.792" v="2197" actId="20577"/>
          <ac:spMkLst>
            <pc:docMk/>
            <pc:sldMk cId="2469257103" sldId="263"/>
            <ac:spMk id="2" creationId="{B853B4A3-9A7D-4965-A2D5-E36FE71D8757}"/>
          </ac:spMkLst>
        </pc:spChg>
        <pc:spChg chg="mod">
          <ac:chgData name="Elisa White" userId="d75b0e155ec21f06" providerId="LiveId" clId="{23E9CA4E-903D-4836-9310-EB2D04F9EB10}" dt="2018-10-13T01:47:57.014" v="5613" actId="1076"/>
          <ac:spMkLst>
            <pc:docMk/>
            <pc:sldMk cId="2469257103" sldId="263"/>
            <ac:spMk id="3" creationId="{7E404110-FFD8-452D-AA89-4BDBD41E55BD}"/>
          </ac:spMkLst>
        </pc:spChg>
        <pc:graphicFrameChg chg="add mod modGraphic">
          <ac:chgData name="Elisa White" userId="d75b0e155ec21f06" providerId="LiveId" clId="{23E9CA4E-903D-4836-9310-EB2D04F9EB10}" dt="2018-10-13T01:59:53.027" v="5788" actId="1076"/>
          <ac:graphicFrameMkLst>
            <pc:docMk/>
            <pc:sldMk cId="2469257103" sldId="263"/>
            <ac:graphicFrameMk id="5" creationId="{C81E30A8-A584-4C6E-9250-7C1877A2DD6B}"/>
          </ac:graphicFrameMkLst>
        </pc:graphicFrameChg>
        <pc:picChg chg="add">
          <ac:chgData name="Elisa White" userId="d75b0e155ec21f06" providerId="LiveId" clId="{23E9CA4E-903D-4836-9310-EB2D04F9EB10}" dt="2018-10-11T21:59:58.638" v="2410"/>
          <ac:picMkLst>
            <pc:docMk/>
            <pc:sldMk cId="2469257103" sldId="263"/>
            <ac:picMk id="4" creationId="{9396D253-05AE-484F-A9F1-A540B53B7C9A}"/>
          </ac:picMkLst>
        </pc:picChg>
      </pc:sldChg>
      <pc:sldChg chg="addSp modSp add">
        <pc:chgData name="Elisa White" userId="d75b0e155ec21f06" providerId="LiveId" clId="{23E9CA4E-903D-4836-9310-EB2D04F9EB10}" dt="2018-10-13T04:28:09.944" v="9507" actId="20577"/>
        <pc:sldMkLst>
          <pc:docMk/>
          <pc:sldMk cId="611213366" sldId="264"/>
        </pc:sldMkLst>
        <pc:spChg chg="mod">
          <ac:chgData name="Elisa White" userId="d75b0e155ec21f06" providerId="LiveId" clId="{23E9CA4E-903D-4836-9310-EB2D04F9EB10}" dt="2018-10-11T23:42:31.938" v="4717" actId="20577"/>
          <ac:spMkLst>
            <pc:docMk/>
            <pc:sldMk cId="611213366" sldId="264"/>
            <ac:spMk id="2" creationId="{2F916D9F-A069-4FFD-94AE-05BDDABDA80A}"/>
          </ac:spMkLst>
        </pc:spChg>
        <pc:spChg chg="mod">
          <ac:chgData name="Elisa White" userId="d75b0e155ec21f06" providerId="LiveId" clId="{23E9CA4E-903D-4836-9310-EB2D04F9EB10}" dt="2018-10-13T04:28:09.944" v="9507" actId="20577"/>
          <ac:spMkLst>
            <pc:docMk/>
            <pc:sldMk cId="611213366" sldId="264"/>
            <ac:spMk id="3" creationId="{C739D1AA-8E00-4669-963C-ED90A325747E}"/>
          </ac:spMkLst>
        </pc:spChg>
        <pc:picChg chg="add">
          <ac:chgData name="Elisa White" userId="d75b0e155ec21f06" providerId="LiveId" clId="{23E9CA4E-903D-4836-9310-EB2D04F9EB10}" dt="2018-10-11T22:00:07.071" v="2412"/>
          <ac:picMkLst>
            <pc:docMk/>
            <pc:sldMk cId="611213366" sldId="264"/>
            <ac:picMk id="4" creationId="{3BD3E295-DE58-4D02-92D8-85C200A11AEF}"/>
          </ac:picMkLst>
        </pc:picChg>
        <pc:picChg chg="add mod">
          <ac:chgData name="Elisa White" userId="d75b0e155ec21f06" providerId="LiveId" clId="{23E9CA4E-903D-4836-9310-EB2D04F9EB10}" dt="2018-10-12T00:10:42.060" v="4901" actId="1076"/>
          <ac:picMkLst>
            <pc:docMk/>
            <pc:sldMk cId="611213366" sldId="264"/>
            <ac:picMk id="5" creationId="{03648113-4EAF-4BCA-AF9E-AB8C105F45D5}"/>
          </ac:picMkLst>
        </pc:picChg>
      </pc:sldChg>
      <pc:sldChg chg="addSp delSp modSp add">
        <pc:chgData name="Elisa White" userId="d75b0e155ec21f06" providerId="LiveId" clId="{23E9CA4E-903D-4836-9310-EB2D04F9EB10}" dt="2018-10-13T01:42:37.880" v="5435" actId="20577"/>
        <pc:sldMkLst>
          <pc:docMk/>
          <pc:sldMk cId="756401794" sldId="265"/>
        </pc:sldMkLst>
        <pc:spChg chg="mod">
          <ac:chgData name="Elisa White" userId="d75b0e155ec21f06" providerId="LiveId" clId="{23E9CA4E-903D-4836-9310-EB2D04F9EB10}" dt="2018-10-11T21:59:44.156" v="2409" actId="20577"/>
          <ac:spMkLst>
            <pc:docMk/>
            <pc:sldMk cId="756401794" sldId="265"/>
            <ac:spMk id="2" creationId="{9544769C-F1B0-45E4-AA18-5AD1756E0407}"/>
          </ac:spMkLst>
        </pc:spChg>
        <pc:spChg chg="del">
          <ac:chgData name="Elisa White" userId="d75b0e155ec21f06" providerId="LiveId" clId="{23E9CA4E-903D-4836-9310-EB2D04F9EB10}" dt="2018-10-11T22:01:12.944" v="2413" actId="931"/>
          <ac:spMkLst>
            <pc:docMk/>
            <pc:sldMk cId="756401794" sldId="265"/>
            <ac:spMk id="3" creationId="{3F3BFD53-ED5C-4995-953D-D9250081B36C}"/>
          </ac:spMkLst>
        </pc:spChg>
        <pc:spChg chg="add mod">
          <ac:chgData name="Elisa White" userId="d75b0e155ec21f06" providerId="LiveId" clId="{23E9CA4E-903D-4836-9310-EB2D04F9EB10}" dt="2018-10-13T01:42:37.880" v="5435" actId="20577"/>
          <ac:spMkLst>
            <pc:docMk/>
            <pc:sldMk cId="756401794" sldId="265"/>
            <ac:spMk id="7" creationId="{21CE2216-6DB6-4469-BA64-1B6FA2E27B3E}"/>
          </ac:spMkLst>
        </pc:spChg>
        <pc:picChg chg="add">
          <ac:chgData name="Elisa White" userId="d75b0e155ec21f06" providerId="LiveId" clId="{23E9CA4E-903D-4836-9310-EB2D04F9EB10}" dt="2018-10-11T22:00:03.638" v="2411"/>
          <ac:picMkLst>
            <pc:docMk/>
            <pc:sldMk cId="756401794" sldId="265"/>
            <ac:picMk id="4" creationId="{59454415-046E-41BF-8ABB-CDFE594CB5E8}"/>
          </ac:picMkLst>
        </pc:picChg>
        <pc:picChg chg="add mod">
          <ac:chgData name="Elisa White" userId="d75b0e155ec21f06" providerId="LiveId" clId="{23E9CA4E-903D-4836-9310-EB2D04F9EB10}" dt="2018-10-11T22:27:35.360" v="3297" actId="1076"/>
          <ac:picMkLst>
            <pc:docMk/>
            <pc:sldMk cId="756401794" sldId="265"/>
            <ac:picMk id="6" creationId="{74C3055A-465B-4C03-97B6-FD7519DB751B}"/>
          </ac:picMkLst>
        </pc:picChg>
      </pc:sldChg>
      <pc:sldChg chg="addSp modSp add">
        <pc:chgData name="Elisa White" userId="d75b0e155ec21f06" providerId="LiveId" clId="{23E9CA4E-903D-4836-9310-EB2D04F9EB10}" dt="2018-10-13T02:03:03.529" v="5855" actId="5793"/>
        <pc:sldMkLst>
          <pc:docMk/>
          <pc:sldMk cId="861706234" sldId="266"/>
        </pc:sldMkLst>
        <pc:spChg chg="mod">
          <ac:chgData name="Elisa White" userId="d75b0e155ec21f06" providerId="LiveId" clId="{23E9CA4E-903D-4836-9310-EB2D04F9EB10}" dt="2018-10-13T02:03:03.529" v="5855" actId="5793"/>
          <ac:spMkLst>
            <pc:docMk/>
            <pc:sldMk cId="861706234" sldId="266"/>
            <ac:spMk id="2" creationId="{C5C9D227-2FDB-457F-B5F0-4CB374CA024A}"/>
          </ac:spMkLst>
        </pc:spChg>
        <pc:spChg chg="mod">
          <ac:chgData name="Elisa White" userId="d75b0e155ec21f06" providerId="LiveId" clId="{23E9CA4E-903D-4836-9310-EB2D04F9EB10}" dt="2018-10-11T23:33:15.211" v="4387" actId="14100"/>
          <ac:spMkLst>
            <pc:docMk/>
            <pc:sldMk cId="861706234" sldId="266"/>
            <ac:spMk id="3" creationId="{20A38074-920F-4BDE-8DE0-FACDD0DBE7AF}"/>
          </ac:spMkLst>
        </pc:spChg>
        <pc:spChg chg="add mod">
          <ac:chgData name="Elisa White" userId="d75b0e155ec21f06" providerId="LiveId" clId="{23E9CA4E-903D-4836-9310-EB2D04F9EB10}" dt="2018-10-13T01:42:50.765" v="5436" actId="6549"/>
          <ac:spMkLst>
            <pc:docMk/>
            <pc:sldMk cId="861706234" sldId="266"/>
            <ac:spMk id="5" creationId="{93C68EAA-CC76-4240-B42F-118D6CC1333E}"/>
          </ac:spMkLst>
        </pc:spChg>
        <pc:picChg chg="add">
          <ac:chgData name="Elisa White" userId="d75b0e155ec21f06" providerId="LiveId" clId="{23E9CA4E-903D-4836-9310-EB2D04F9EB10}" dt="2018-10-11T23:12:47.399" v="3614"/>
          <ac:picMkLst>
            <pc:docMk/>
            <pc:sldMk cId="861706234" sldId="266"/>
            <ac:picMk id="4" creationId="{CCABF5D4-3FE9-424F-85BF-95FC769CCF82}"/>
          </ac:picMkLst>
        </pc:picChg>
        <pc:picChg chg="add mod">
          <ac:chgData name="Elisa White" userId="d75b0e155ec21f06" providerId="LiveId" clId="{23E9CA4E-903D-4836-9310-EB2D04F9EB10}" dt="2018-10-11T23:38:20.305" v="4706" actId="1076"/>
          <ac:picMkLst>
            <pc:docMk/>
            <pc:sldMk cId="861706234" sldId="266"/>
            <ac:picMk id="7" creationId="{428B5677-495B-46A5-B466-65DF49507681}"/>
          </ac:picMkLst>
        </pc:picChg>
      </pc:sldChg>
      <pc:sldChg chg="addSp delSp modSp add ord">
        <pc:chgData name="Elisa White" userId="d75b0e155ec21f06" providerId="LiveId" clId="{23E9CA4E-903D-4836-9310-EB2D04F9EB10}" dt="2018-10-13T02:58:32.221" v="7116" actId="20577"/>
        <pc:sldMkLst>
          <pc:docMk/>
          <pc:sldMk cId="3198088093" sldId="267"/>
        </pc:sldMkLst>
        <pc:spChg chg="mod">
          <ac:chgData name="Elisa White" userId="d75b0e155ec21f06" providerId="LiveId" clId="{23E9CA4E-903D-4836-9310-EB2D04F9EB10}" dt="2018-10-13T02:58:32.221" v="7116" actId="20577"/>
          <ac:spMkLst>
            <pc:docMk/>
            <pc:sldMk cId="3198088093" sldId="267"/>
            <ac:spMk id="2" creationId="{C38A0570-64E4-40AA-A8E6-ABE52AC497F3}"/>
          </ac:spMkLst>
        </pc:spChg>
        <pc:spChg chg="del">
          <ac:chgData name="Elisa White" userId="d75b0e155ec21f06" providerId="LiveId" clId="{23E9CA4E-903D-4836-9310-EB2D04F9EB10}" dt="2018-10-13T02:30:29.235" v="5987"/>
          <ac:spMkLst>
            <pc:docMk/>
            <pc:sldMk cId="3198088093" sldId="267"/>
            <ac:spMk id="3" creationId="{FB7DA945-121D-436A-B92A-C1D89D2AF4DF}"/>
          </ac:spMkLst>
        </pc:spChg>
        <pc:spChg chg="add del mod">
          <ac:chgData name="Elisa White" userId="d75b0e155ec21f06" providerId="LiveId" clId="{23E9CA4E-903D-4836-9310-EB2D04F9EB10}" dt="2018-10-13T02:52:26.847" v="6876"/>
          <ac:spMkLst>
            <pc:docMk/>
            <pc:sldMk cId="3198088093" sldId="267"/>
            <ac:spMk id="7" creationId="{7ACEF865-3426-40A1-892E-EE3E29777587}"/>
          </ac:spMkLst>
        </pc:spChg>
        <pc:spChg chg="add mod">
          <ac:chgData name="Elisa White" userId="d75b0e155ec21f06" providerId="LiveId" clId="{23E9CA4E-903D-4836-9310-EB2D04F9EB10}" dt="2018-10-13T02:52:25.393" v="6874" actId="14100"/>
          <ac:spMkLst>
            <pc:docMk/>
            <pc:sldMk cId="3198088093" sldId="267"/>
            <ac:spMk id="8" creationId="{D3523E99-D85A-462F-8D1B-76057AACC895}"/>
          </ac:spMkLst>
        </pc:spChg>
        <pc:spChg chg="add mod">
          <ac:chgData name="Elisa White" userId="d75b0e155ec21f06" providerId="LiveId" clId="{23E9CA4E-903D-4836-9310-EB2D04F9EB10}" dt="2018-10-13T02:51:14.868" v="6790" actId="14100"/>
          <ac:spMkLst>
            <pc:docMk/>
            <pc:sldMk cId="3198088093" sldId="267"/>
            <ac:spMk id="9" creationId="{41DDE755-2796-4157-BC08-4EFD34BD9411}"/>
          </ac:spMkLst>
        </pc:spChg>
        <pc:graphicFrameChg chg="add del mod modGraphic">
          <ac:chgData name="Elisa White" userId="d75b0e155ec21f06" providerId="LiveId" clId="{23E9CA4E-903D-4836-9310-EB2D04F9EB10}" dt="2018-10-13T02:43:29.595" v="6162"/>
          <ac:graphicFrameMkLst>
            <pc:docMk/>
            <pc:sldMk cId="3198088093" sldId="267"/>
            <ac:graphicFrameMk id="6" creationId="{E4C46F3D-3594-429A-A08D-8D14C523C2CE}"/>
          </ac:graphicFrameMkLst>
        </pc:graphicFrameChg>
        <pc:picChg chg="add">
          <ac:chgData name="Elisa White" userId="d75b0e155ec21f06" providerId="LiveId" clId="{23E9CA4E-903D-4836-9310-EB2D04F9EB10}" dt="2018-10-13T02:01:14.378" v="5803"/>
          <ac:picMkLst>
            <pc:docMk/>
            <pc:sldMk cId="3198088093" sldId="267"/>
            <ac:picMk id="4" creationId="{43E7DEC5-AE98-482D-BE55-A7BBD7028B68}"/>
          </ac:picMkLst>
        </pc:picChg>
        <pc:picChg chg="add mod">
          <ac:chgData name="Elisa White" userId="d75b0e155ec21f06" providerId="LiveId" clId="{23E9CA4E-903D-4836-9310-EB2D04F9EB10}" dt="2018-10-13T02:43:46.790" v="6164" actId="1076"/>
          <ac:picMkLst>
            <pc:docMk/>
            <pc:sldMk cId="3198088093" sldId="267"/>
            <ac:picMk id="5" creationId="{100DBE1F-ED1B-48C5-AECE-10A189919426}"/>
          </ac:picMkLst>
        </pc:picChg>
      </pc:sldChg>
      <pc:sldChg chg="addSp delSp modSp add">
        <pc:chgData name="Elisa White" userId="d75b0e155ec21f06" providerId="LiveId" clId="{23E9CA4E-903D-4836-9310-EB2D04F9EB10}" dt="2018-10-13T04:33:14.370" v="9524" actId="1076"/>
        <pc:sldMkLst>
          <pc:docMk/>
          <pc:sldMk cId="2998062573" sldId="268"/>
        </pc:sldMkLst>
        <pc:spChg chg="mod">
          <ac:chgData name="Elisa White" userId="d75b0e155ec21f06" providerId="LiveId" clId="{23E9CA4E-903D-4836-9310-EB2D04F9EB10}" dt="2018-10-13T02:58:16.022" v="7089" actId="20577"/>
          <ac:spMkLst>
            <pc:docMk/>
            <pc:sldMk cId="2998062573" sldId="268"/>
            <ac:spMk id="2" creationId="{681647BC-F27C-4770-B5EC-EC094204E6B5}"/>
          </ac:spMkLst>
        </pc:spChg>
        <pc:spChg chg="add del mod">
          <ac:chgData name="Elisa White" userId="d75b0e155ec21f06" providerId="LiveId" clId="{23E9CA4E-903D-4836-9310-EB2D04F9EB10}" dt="2018-10-13T04:32:37.604" v="9516"/>
          <ac:spMkLst>
            <pc:docMk/>
            <pc:sldMk cId="2998062573" sldId="268"/>
            <ac:spMk id="3" creationId="{28228D84-B229-4A54-BF71-91A42369DF7F}"/>
          </ac:spMkLst>
        </pc:spChg>
        <pc:spChg chg="del">
          <ac:chgData name="Elisa White" userId="d75b0e155ec21f06" providerId="LiveId" clId="{23E9CA4E-903D-4836-9310-EB2D04F9EB10}" dt="2018-10-13T02:34:55.156" v="5993"/>
          <ac:spMkLst>
            <pc:docMk/>
            <pc:sldMk cId="2998062573" sldId="268"/>
            <ac:spMk id="3" creationId="{E7045AE6-C999-4F0A-A4A4-DBE43F9E6AB0}"/>
          </ac:spMkLst>
        </pc:spChg>
        <pc:spChg chg="add mod">
          <ac:chgData name="Elisa White" userId="d75b0e155ec21f06" providerId="LiveId" clId="{23E9CA4E-903D-4836-9310-EB2D04F9EB10}" dt="2018-10-13T02:58:09.320" v="7074" actId="20577"/>
          <ac:spMkLst>
            <pc:docMk/>
            <pc:sldMk cId="2998062573" sldId="268"/>
            <ac:spMk id="6" creationId="{D7067665-7BC7-40C6-9B69-B3E743DF899E}"/>
          </ac:spMkLst>
        </pc:spChg>
        <pc:spChg chg="add mod ord">
          <ac:chgData name="Elisa White" userId="d75b0e155ec21f06" providerId="LiveId" clId="{23E9CA4E-903D-4836-9310-EB2D04F9EB10}" dt="2018-10-13T04:33:14.370" v="9524" actId="1076"/>
          <ac:spMkLst>
            <pc:docMk/>
            <pc:sldMk cId="2998062573" sldId="268"/>
            <ac:spMk id="7" creationId="{7AF803FA-583E-4660-82D7-9AAADF8071C0}"/>
          </ac:spMkLst>
        </pc:spChg>
        <pc:picChg chg="add">
          <ac:chgData name="Elisa White" userId="d75b0e155ec21f06" providerId="LiveId" clId="{23E9CA4E-903D-4836-9310-EB2D04F9EB10}" dt="2018-10-13T02:04:27.810" v="5865"/>
          <ac:picMkLst>
            <pc:docMk/>
            <pc:sldMk cId="2998062573" sldId="268"/>
            <ac:picMk id="4" creationId="{C7FAFE75-E851-4C2D-9CF9-E8FBDC9B3B97}"/>
          </ac:picMkLst>
        </pc:picChg>
        <pc:picChg chg="add del mod">
          <ac:chgData name="Elisa White" userId="d75b0e155ec21f06" providerId="LiveId" clId="{23E9CA4E-903D-4836-9310-EB2D04F9EB10}" dt="2018-10-13T04:32:03.812" v="9515"/>
          <ac:picMkLst>
            <pc:docMk/>
            <pc:sldMk cId="2998062573" sldId="268"/>
            <ac:picMk id="5" creationId="{10DD3CF3-957D-4CEF-B59D-EA79018DFE22}"/>
          </ac:picMkLst>
        </pc:picChg>
        <pc:picChg chg="add mod">
          <ac:chgData name="Elisa White" userId="d75b0e155ec21f06" providerId="LiveId" clId="{23E9CA4E-903D-4836-9310-EB2D04F9EB10}" dt="2018-10-13T04:33:05.784" v="9523" actId="14100"/>
          <ac:picMkLst>
            <pc:docMk/>
            <pc:sldMk cId="2998062573" sldId="268"/>
            <ac:picMk id="9" creationId="{E1EBC680-23F7-4D96-B0E7-D54E1B70E105}"/>
          </ac:picMkLst>
        </pc:picChg>
      </pc:sldChg>
      <pc:sldChg chg="addSp delSp modSp add ord">
        <pc:chgData name="Elisa White" userId="d75b0e155ec21f06" providerId="LiveId" clId="{23E9CA4E-903D-4836-9310-EB2D04F9EB10}" dt="2018-10-13T04:05:41.772" v="8556"/>
        <pc:sldMkLst>
          <pc:docMk/>
          <pc:sldMk cId="4024681725" sldId="269"/>
        </pc:sldMkLst>
        <pc:spChg chg="mod">
          <ac:chgData name="Elisa White" userId="d75b0e155ec21f06" providerId="LiveId" clId="{23E9CA4E-903D-4836-9310-EB2D04F9EB10}" dt="2018-10-13T03:25:22.240" v="7199" actId="20577"/>
          <ac:spMkLst>
            <pc:docMk/>
            <pc:sldMk cId="4024681725" sldId="269"/>
            <ac:spMk id="2" creationId="{B4F20719-6B71-4E02-B185-A25C1CF6384A}"/>
          </ac:spMkLst>
        </pc:spChg>
        <pc:spChg chg="del mod">
          <ac:chgData name="Elisa White" userId="d75b0e155ec21f06" providerId="LiveId" clId="{23E9CA4E-903D-4836-9310-EB2D04F9EB10}" dt="2018-10-13T03:24:41.533" v="7179"/>
          <ac:spMkLst>
            <pc:docMk/>
            <pc:sldMk cId="4024681725" sldId="269"/>
            <ac:spMk id="3" creationId="{BE12FCFC-CC15-4B4D-8B18-23932E6CEF2D}"/>
          </ac:spMkLst>
        </pc:spChg>
        <pc:spChg chg="add mod">
          <ac:chgData name="Elisa White" userId="d75b0e155ec21f06" providerId="LiveId" clId="{23E9CA4E-903D-4836-9310-EB2D04F9EB10}" dt="2018-10-13T03:29:02.465" v="7373" actId="1076"/>
          <ac:spMkLst>
            <pc:docMk/>
            <pc:sldMk cId="4024681725" sldId="269"/>
            <ac:spMk id="7" creationId="{53CA19E6-A210-494D-91D8-48C208078A08}"/>
          </ac:spMkLst>
        </pc:spChg>
        <pc:picChg chg="add">
          <ac:chgData name="Elisa White" userId="d75b0e155ec21f06" providerId="LiveId" clId="{23E9CA4E-903D-4836-9310-EB2D04F9EB10}" dt="2018-10-13T02:07:27.646" v="5901"/>
          <ac:picMkLst>
            <pc:docMk/>
            <pc:sldMk cId="4024681725" sldId="269"/>
            <ac:picMk id="4" creationId="{16141A01-60F5-4542-8DDF-7F11F9ADADE7}"/>
          </ac:picMkLst>
        </pc:picChg>
        <pc:picChg chg="add mod">
          <ac:chgData name="Elisa White" userId="d75b0e155ec21f06" providerId="LiveId" clId="{23E9CA4E-903D-4836-9310-EB2D04F9EB10}" dt="2018-10-13T03:24:50.526" v="7181" actId="14100"/>
          <ac:picMkLst>
            <pc:docMk/>
            <pc:sldMk cId="4024681725" sldId="269"/>
            <ac:picMk id="6" creationId="{42C31881-6ECC-4B4F-AE1D-FC804D4F648F}"/>
          </ac:picMkLst>
        </pc:picChg>
      </pc:sldChg>
      <pc:sldChg chg="addSp delSp modSp add ord">
        <pc:chgData name="Elisa White" userId="d75b0e155ec21f06" providerId="LiveId" clId="{23E9CA4E-903D-4836-9310-EB2D04F9EB10}" dt="2018-10-13T04:12:51.567" v="8651" actId="1076"/>
        <pc:sldMkLst>
          <pc:docMk/>
          <pc:sldMk cId="2800505186" sldId="270"/>
        </pc:sldMkLst>
        <pc:spChg chg="mod">
          <ac:chgData name="Elisa White" userId="d75b0e155ec21f06" providerId="LiveId" clId="{23E9CA4E-903D-4836-9310-EB2D04F9EB10}" dt="2018-10-13T03:33:12.878" v="7493" actId="6549"/>
          <ac:spMkLst>
            <pc:docMk/>
            <pc:sldMk cId="2800505186" sldId="270"/>
            <ac:spMk id="2" creationId="{5F681CD0-F67F-40B4-97DD-EBCCFC7D4764}"/>
          </ac:spMkLst>
        </pc:spChg>
        <pc:spChg chg="add del mod">
          <ac:chgData name="Elisa White" userId="d75b0e155ec21f06" providerId="LiveId" clId="{23E9CA4E-903D-4836-9310-EB2D04F9EB10}" dt="2018-10-13T04:11:09.620" v="8627"/>
          <ac:spMkLst>
            <pc:docMk/>
            <pc:sldMk cId="2800505186" sldId="270"/>
            <ac:spMk id="3" creationId="{467BFE4A-6EEB-482A-A659-C342DC27FDE1}"/>
          </ac:spMkLst>
        </pc:spChg>
        <pc:spChg chg="del">
          <ac:chgData name="Elisa White" userId="d75b0e155ec21f06" providerId="LiveId" clId="{23E9CA4E-903D-4836-9310-EB2D04F9EB10}" dt="2018-10-13T03:25:02.404" v="7182"/>
          <ac:spMkLst>
            <pc:docMk/>
            <pc:sldMk cId="2800505186" sldId="270"/>
            <ac:spMk id="3" creationId="{BE6D1ADA-A13B-40CC-9ADC-826D54135828}"/>
          </ac:spMkLst>
        </pc:spChg>
        <pc:spChg chg="add del mod">
          <ac:chgData name="Elisa White" userId="d75b0e155ec21f06" providerId="LiveId" clId="{23E9CA4E-903D-4836-9310-EB2D04F9EB10}" dt="2018-10-13T03:25:44.190" v="7202"/>
          <ac:spMkLst>
            <pc:docMk/>
            <pc:sldMk cId="2800505186" sldId="270"/>
            <ac:spMk id="7" creationId="{521FAE4A-D20E-4787-9409-029ECB6793A9}"/>
          </ac:spMkLst>
        </pc:spChg>
        <pc:spChg chg="add del mod">
          <ac:chgData name="Elisa White" userId="d75b0e155ec21f06" providerId="LiveId" clId="{23E9CA4E-903D-4836-9310-EB2D04F9EB10}" dt="2018-10-13T03:35:46.880" v="7501"/>
          <ac:spMkLst>
            <pc:docMk/>
            <pc:sldMk cId="2800505186" sldId="270"/>
            <ac:spMk id="12" creationId="{EE4AC679-D9E3-4A8F-BA94-ED1C6C03A16A}"/>
          </ac:spMkLst>
        </pc:spChg>
        <pc:picChg chg="add">
          <ac:chgData name="Elisa White" userId="d75b0e155ec21f06" providerId="LiveId" clId="{23E9CA4E-903D-4836-9310-EB2D04F9EB10}" dt="2018-10-13T02:10:10.180" v="5940"/>
          <ac:picMkLst>
            <pc:docMk/>
            <pc:sldMk cId="2800505186" sldId="270"/>
            <ac:picMk id="4" creationId="{B32FBC3D-AEFC-4050-AAC7-6D4B49059A2E}"/>
          </ac:picMkLst>
        </pc:picChg>
        <pc:picChg chg="add del mod">
          <ac:chgData name="Elisa White" userId="d75b0e155ec21f06" providerId="LiveId" clId="{23E9CA4E-903D-4836-9310-EB2D04F9EB10}" dt="2018-10-13T03:25:28.957" v="7200"/>
          <ac:picMkLst>
            <pc:docMk/>
            <pc:sldMk cId="2800505186" sldId="270"/>
            <ac:picMk id="6" creationId="{E557383A-445C-4EC5-863B-DCC294D8B74A}"/>
          </ac:picMkLst>
        </pc:picChg>
        <pc:picChg chg="add del mod">
          <ac:chgData name="Elisa White" userId="d75b0e155ec21f06" providerId="LiveId" clId="{23E9CA4E-903D-4836-9310-EB2D04F9EB10}" dt="2018-10-13T04:11:55" v="8635"/>
          <ac:picMkLst>
            <pc:docMk/>
            <pc:sldMk cId="2800505186" sldId="270"/>
            <ac:picMk id="7" creationId="{4F04317A-C1ED-4A25-9720-3388CB2B213B}"/>
          </ac:picMkLst>
        </pc:picChg>
        <pc:picChg chg="add mod">
          <ac:chgData name="Elisa White" userId="d75b0e155ec21f06" providerId="LiveId" clId="{23E9CA4E-903D-4836-9310-EB2D04F9EB10}" dt="2018-10-13T04:12:49.845" v="8650" actId="1076"/>
          <ac:picMkLst>
            <pc:docMk/>
            <pc:sldMk cId="2800505186" sldId="270"/>
            <ac:picMk id="8" creationId="{5C6FA549-3BB1-42F1-A463-468BABE77DF5}"/>
          </ac:picMkLst>
        </pc:picChg>
        <pc:picChg chg="add del mod">
          <ac:chgData name="Elisa White" userId="d75b0e155ec21f06" providerId="LiveId" clId="{23E9CA4E-903D-4836-9310-EB2D04F9EB10}" dt="2018-10-13T03:35:18.432" v="7500"/>
          <ac:picMkLst>
            <pc:docMk/>
            <pc:sldMk cId="2800505186" sldId="270"/>
            <ac:picMk id="9" creationId="{95903902-F033-453F-B2EE-78CDF2B8382A}"/>
          </ac:picMkLst>
        </pc:picChg>
        <pc:picChg chg="add del mod">
          <ac:chgData name="Elisa White" userId="d75b0e155ec21f06" providerId="LiveId" clId="{23E9CA4E-903D-4836-9310-EB2D04F9EB10}" dt="2018-10-13T04:12:51.567" v="8651" actId="1076"/>
          <ac:picMkLst>
            <pc:docMk/>
            <pc:sldMk cId="2800505186" sldId="270"/>
            <ac:picMk id="11" creationId="{84304CD9-854F-479D-A261-8192BC761788}"/>
          </ac:picMkLst>
        </pc:picChg>
        <pc:picChg chg="add del mod">
          <ac:chgData name="Elisa White" userId="d75b0e155ec21f06" providerId="LiveId" clId="{23E9CA4E-903D-4836-9310-EB2D04F9EB10}" dt="2018-10-13T04:12:47.677" v="8649" actId="1076"/>
          <ac:picMkLst>
            <pc:docMk/>
            <pc:sldMk cId="2800505186" sldId="270"/>
            <ac:picMk id="14" creationId="{FDA22C5F-17B1-49E8-9011-6C8A43418D1A}"/>
          </ac:picMkLst>
        </pc:picChg>
      </pc:sldChg>
      <pc:sldChg chg="addSp delSp modSp add">
        <pc:chgData name="Elisa White" userId="d75b0e155ec21f06" providerId="LiveId" clId="{23E9CA4E-903D-4836-9310-EB2D04F9EB10}" dt="2018-10-13T12:51:53.808" v="9993" actId="20577"/>
        <pc:sldMkLst>
          <pc:docMk/>
          <pc:sldMk cId="3840090494" sldId="271"/>
        </pc:sldMkLst>
        <pc:spChg chg="mod">
          <ac:chgData name="Elisa White" userId="d75b0e155ec21f06" providerId="LiveId" clId="{23E9CA4E-903D-4836-9310-EB2D04F9EB10}" dt="2018-10-13T02:10:47.501" v="5979" actId="20577"/>
          <ac:spMkLst>
            <pc:docMk/>
            <pc:sldMk cId="3840090494" sldId="271"/>
            <ac:spMk id="2" creationId="{4DAE1E6A-9D0D-453A-8785-680A2913DD10}"/>
          </ac:spMkLst>
        </pc:spChg>
        <pc:spChg chg="del">
          <ac:chgData name="Elisa White" userId="d75b0e155ec21f06" providerId="LiveId" clId="{23E9CA4E-903D-4836-9310-EB2D04F9EB10}" dt="2018-10-13T02:14:03.934" v="5981" actId="931"/>
          <ac:spMkLst>
            <pc:docMk/>
            <pc:sldMk cId="3840090494" sldId="271"/>
            <ac:spMk id="3" creationId="{ABD8575B-55CD-4DE6-96A5-68A4CC976E4F}"/>
          </ac:spMkLst>
        </pc:spChg>
        <pc:spChg chg="add del mod">
          <ac:chgData name="Elisa White" userId="d75b0e155ec21f06" providerId="LiveId" clId="{23E9CA4E-903D-4836-9310-EB2D04F9EB10}" dt="2018-10-13T04:24:34.583" v="9442"/>
          <ac:spMkLst>
            <pc:docMk/>
            <pc:sldMk cId="3840090494" sldId="271"/>
            <ac:spMk id="7" creationId="{80E70CEC-A387-4813-AE9C-F54E4ECB26BC}"/>
          </ac:spMkLst>
        </pc:spChg>
        <pc:spChg chg="add mod">
          <ac:chgData name="Elisa White" userId="d75b0e155ec21f06" providerId="LiveId" clId="{23E9CA4E-903D-4836-9310-EB2D04F9EB10}" dt="2018-10-13T12:51:53.808" v="9993" actId="20577"/>
          <ac:spMkLst>
            <pc:docMk/>
            <pc:sldMk cId="3840090494" sldId="271"/>
            <ac:spMk id="8" creationId="{0D5045C1-4956-42EF-ACDF-DBB057BF8056}"/>
          </ac:spMkLst>
        </pc:spChg>
        <pc:picChg chg="add">
          <ac:chgData name="Elisa White" userId="d75b0e155ec21f06" providerId="LiveId" clId="{23E9CA4E-903D-4836-9310-EB2D04F9EB10}" dt="2018-10-13T02:10:51.085" v="5980"/>
          <ac:picMkLst>
            <pc:docMk/>
            <pc:sldMk cId="3840090494" sldId="271"/>
            <ac:picMk id="4" creationId="{1A3A09FC-576D-4F2E-AABC-C41620CA7F90}"/>
          </ac:picMkLst>
        </pc:picChg>
        <pc:picChg chg="add mod">
          <ac:chgData name="Elisa White" userId="d75b0e155ec21f06" providerId="LiveId" clId="{23E9CA4E-903D-4836-9310-EB2D04F9EB10}" dt="2018-10-13T02:14:16.656" v="5985" actId="14100"/>
          <ac:picMkLst>
            <pc:docMk/>
            <pc:sldMk cId="3840090494" sldId="271"/>
            <ac:picMk id="6" creationId="{83B4695D-6088-4661-A128-215C79D32D8C}"/>
          </ac:picMkLst>
        </pc:picChg>
      </pc:sldChg>
      <pc:sldChg chg="addSp delSp modSp add">
        <pc:chgData name="Elisa White" userId="d75b0e155ec21f06" providerId="LiveId" clId="{23E9CA4E-903D-4836-9310-EB2D04F9EB10}" dt="2018-10-13T04:12:33.760" v="8648"/>
        <pc:sldMkLst>
          <pc:docMk/>
          <pc:sldMk cId="586485089" sldId="272"/>
        </pc:sldMkLst>
        <pc:spChg chg="mod">
          <ac:chgData name="Elisa White" userId="d75b0e155ec21f06" providerId="LiveId" clId="{23E9CA4E-903D-4836-9310-EB2D04F9EB10}" dt="2018-10-13T03:29:48.216" v="7420" actId="20577"/>
          <ac:spMkLst>
            <pc:docMk/>
            <pc:sldMk cId="586485089" sldId="272"/>
            <ac:spMk id="2" creationId="{5F681CD0-F67F-40B4-97DD-EBCCFC7D4764}"/>
          </ac:spMkLst>
        </pc:spChg>
        <pc:spChg chg="add del mod">
          <ac:chgData name="Elisa White" userId="d75b0e155ec21f06" providerId="LiveId" clId="{23E9CA4E-903D-4836-9310-EB2D04F9EB10}" dt="2018-10-13T04:12:33.760" v="8648"/>
          <ac:spMkLst>
            <pc:docMk/>
            <pc:sldMk cId="586485089" sldId="272"/>
            <ac:spMk id="3" creationId="{4466DF11-47BB-499B-BCD1-A0B2B3501904}"/>
          </ac:spMkLst>
        </pc:spChg>
        <pc:spChg chg="del">
          <ac:chgData name="Elisa White" userId="d75b0e155ec21f06" providerId="LiveId" clId="{23E9CA4E-903D-4836-9310-EB2D04F9EB10}" dt="2018-10-13T03:26:09.202" v="7213"/>
          <ac:spMkLst>
            <pc:docMk/>
            <pc:sldMk cId="586485089" sldId="272"/>
            <ac:spMk id="3" creationId="{BE6D1ADA-A13B-40CC-9ADC-826D54135828}"/>
          </ac:spMkLst>
        </pc:spChg>
        <pc:picChg chg="add del mod">
          <ac:chgData name="Elisa White" userId="d75b0e155ec21f06" providerId="LiveId" clId="{23E9CA4E-903D-4836-9310-EB2D04F9EB10}" dt="2018-10-13T04:12:01.062" v="8637"/>
          <ac:picMkLst>
            <pc:docMk/>
            <pc:sldMk cId="586485089" sldId="272"/>
            <ac:picMk id="6" creationId="{1D7E2CFC-8F37-47E8-B658-E174C2F1E50E}"/>
          </ac:picMkLst>
        </pc:picChg>
        <pc:picChg chg="add mod">
          <ac:chgData name="Elisa White" userId="d75b0e155ec21f06" providerId="LiveId" clId="{23E9CA4E-903D-4836-9310-EB2D04F9EB10}" dt="2018-10-13T04:12:30.509" v="8647" actId="14100"/>
          <ac:picMkLst>
            <pc:docMk/>
            <pc:sldMk cId="586485089" sldId="272"/>
            <ac:picMk id="7" creationId="{A36EE3F1-A1B2-429C-9B88-0CBE5F0FFB7D}"/>
          </ac:picMkLst>
        </pc:picChg>
        <pc:picChg chg="add del mod">
          <ac:chgData name="Elisa White" userId="d75b0e155ec21f06" providerId="LiveId" clId="{23E9CA4E-903D-4836-9310-EB2D04F9EB10}" dt="2018-10-13T04:11:17.043" v="8629"/>
          <ac:picMkLst>
            <pc:docMk/>
            <pc:sldMk cId="586485089" sldId="272"/>
            <ac:picMk id="8" creationId="{FE472864-A3CE-47CE-BE73-7F9E8BE8B0F0}"/>
          </ac:picMkLst>
        </pc:picChg>
      </pc:sldChg>
      <pc:sldChg chg="addSp delSp modSp add ord">
        <pc:chgData name="Elisa White" userId="d75b0e155ec21f06" providerId="LiveId" clId="{23E9CA4E-903D-4836-9310-EB2D04F9EB10}" dt="2018-10-13T04:02:38.700" v="8484"/>
        <pc:sldMkLst>
          <pc:docMk/>
          <pc:sldMk cId="1008138226" sldId="273"/>
        </pc:sldMkLst>
        <pc:spChg chg="mod">
          <ac:chgData name="Elisa White" userId="d75b0e155ec21f06" providerId="LiveId" clId="{23E9CA4E-903D-4836-9310-EB2D04F9EB10}" dt="2018-10-13T03:30:55.281" v="7465" actId="20577"/>
          <ac:spMkLst>
            <pc:docMk/>
            <pc:sldMk cId="1008138226" sldId="273"/>
            <ac:spMk id="2" creationId="{5F681CD0-F67F-40B4-97DD-EBCCFC7D4764}"/>
          </ac:spMkLst>
        </pc:spChg>
        <pc:spChg chg="del">
          <ac:chgData name="Elisa White" userId="d75b0e155ec21f06" providerId="LiveId" clId="{23E9CA4E-903D-4836-9310-EB2D04F9EB10}" dt="2018-10-13T03:25:35.232" v="7201"/>
          <ac:spMkLst>
            <pc:docMk/>
            <pc:sldMk cId="1008138226" sldId="273"/>
            <ac:spMk id="3" creationId="{BE6D1ADA-A13B-40CC-9ADC-826D54135828}"/>
          </ac:spMkLst>
        </pc:spChg>
        <pc:spChg chg="add mod">
          <ac:chgData name="Elisa White" userId="d75b0e155ec21f06" providerId="LiveId" clId="{23E9CA4E-903D-4836-9310-EB2D04F9EB10}" dt="2018-10-13T03:52:25.772" v="7964" actId="1076"/>
          <ac:spMkLst>
            <pc:docMk/>
            <pc:sldMk cId="1008138226" sldId="273"/>
            <ac:spMk id="8" creationId="{36794EB4-EDE8-49BF-8E67-74422A19CD48}"/>
          </ac:spMkLst>
        </pc:spChg>
        <pc:picChg chg="add mod">
          <ac:chgData name="Elisa White" userId="d75b0e155ec21f06" providerId="LiveId" clId="{23E9CA4E-903D-4836-9310-EB2D04F9EB10}" dt="2018-10-13T03:52:15.952" v="7962" actId="14100"/>
          <ac:picMkLst>
            <pc:docMk/>
            <pc:sldMk cId="1008138226" sldId="273"/>
            <ac:picMk id="5" creationId="{BC1F86DD-4761-49BF-9A84-2464C501C7F5}"/>
          </ac:picMkLst>
        </pc:picChg>
        <pc:picChg chg="add del">
          <ac:chgData name="Elisa White" userId="d75b0e155ec21f06" providerId="LiveId" clId="{23E9CA4E-903D-4836-9310-EB2D04F9EB10}" dt="2018-10-13T03:51:14.383" v="7926"/>
          <ac:picMkLst>
            <pc:docMk/>
            <pc:sldMk cId="1008138226" sldId="273"/>
            <ac:picMk id="6" creationId="{FCCB3868-E98B-44D1-9ADA-475A0F7F6657}"/>
          </ac:picMkLst>
        </pc:picChg>
        <pc:picChg chg="add del">
          <ac:chgData name="Elisa White" userId="d75b0e155ec21f06" providerId="LiveId" clId="{23E9CA4E-903D-4836-9310-EB2D04F9EB10}" dt="2018-10-13T03:51:11.413" v="7925"/>
          <ac:picMkLst>
            <pc:docMk/>
            <pc:sldMk cId="1008138226" sldId="273"/>
            <ac:picMk id="7" creationId="{766A06B9-8051-4A3B-9A5D-9AA635BC0139}"/>
          </ac:picMkLst>
        </pc:picChg>
      </pc:sldChg>
      <pc:sldChg chg="addSp delSp modSp add mod setBg setClrOvrMap">
        <pc:chgData name="Elisa White" userId="d75b0e155ec21f06" providerId="LiveId" clId="{23E9CA4E-903D-4836-9310-EB2D04F9EB10}" dt="2018-10-13T03:49:26.708" v="7922" actId="26606"/>
        <pc:sldMkLst>
          <pc:docMk/>
          <pc:sldMk cId="3721783663" sldId="274"/>
        </pc:sldMkLst>
        <pc:spChg chg="mod">
          <ac:chgData name="Elisa White" userId="d75b0e155ec21f06" providerId="LiveId" clId="{23E9CA4E-903D-4836-9310-EB2D04F9EB10}" dt="2018-10-13T03:49:26.708" v="7922" actId="26606"/>
          <ac:spMkLst>
            <pc:docMk/>
            <pc:sldMk cId="3721783663" sldId="274"/>
            <ac:spMk id="2" creationId="{A7C96E7E-3F11-40D8-B109-2D80F1FC2485}"/>
          </ac:spMkLst>
        </pc:spChg>
        <pc:spChg chg="mod">
          <ac:chgData name="Elisa White" userId="d75b0e155ec21f06" providerId="LiveId" clId="{23E9CA4E-903D-4836-9310-EB2D04F9EB10}" dt="2018-10-13T03:49:26.708" v="7922" actId="26606"/>
          <ac:spMkLst>
            <pc:docMk/>
            <pc:sldMk cId="3721783663" sldId="274"/>
            <ac:spMk id="3" creationId="{922E3D8F-28C4-41BB-8B01-74F85B3E1C76}"/>
          </ac:spMkLst>
        </pc:spChg>
        <pc:spChg chg="add del">
          <ac:chgData name="Elisa White" userId="d75b0e155ec21f06" providerId="LiveId" clId="{23E9CA4E-903D-4836-9310-EB2D04F9EB10}" dt="2018-10-13T03:49:26.708" v="7922" actId="26606"/>
          <ac:spMkLst>
            <pc:docMk/>
            <pc:sldMk cId="3721783663" sldId="274"/>
            <ac:spMk id="13" creationId="{9DD3589A-DB65-424B-ACF1-5C8155F1C3A8}"/>
          </ac:spMkLst>
        </pc:spChg>
        <pc:spChg chg="add del">
          <ac:chgData name="Elisa White" userId="d75b0e155ec21f06" providerId="LiveId" clId="{23E9CA4E-903D-4836-9310-EB2D04F9EB10}" dt="2018-10-13T03:49:26.708" v="7922" actId="26606"/>
          <ac:spMkLst>
            <pc:docMk/>
            <pc:sldMk cId="3721783663" sldId="274"/>
            <ac:spMk id="15" creationId="{9F784D76-D302-4160-A2D4-C2F4AB76D478}"/>
          </ac:spMkLst>
        </pc:spChg>
        <pc:spChg chg="add del">
          <ac:chgData name="Elisa White" userId="d75b0e155ec21f06" providerId="LiveId" clId="{23E9CA4E-903D-4836-9310-EB2D04F9EB10}" dt="2018-10-13T03:49:26.708" v="7922" actId="26606"/>
          <ac:spMkLst>
            <pc:docMk/>
            <pc:sldMk cId="3721783663" sldId="274"/>
            <ac:spMk id="19" creationId="{2B57E7D2-A94B-4A8D-B58F-D3E30C2353DE}"/>
          </ac:spMkLst>
        </pc:spChg>
        <pc:picChg chg="add mod">
          <ac:chgData name="Elisa White" userId="d75b0e155ec21f06" providerId="LiveId" clId="{23E9CA4E-903D-4836-9310-EB2D04F9EB10}" dt="2018-10-13T03:49:26.708" v="7922" actId="26606"/>
          <ac:picMkLst>
            <pc:docMk/>
            <pc:sldMk cId="3721783663" sldId="274"/>
            <ac:picMk id="4" creationId="{C72D14A5-C27A-42A3-AFF0-B73959E3546E}"/>
          </ac:picMkLst>
        </pc:picChg>
        <pc:picChg chg="add del">
          <ac:chgData name="Elisa White" userId="d75b0e155ec21f06" providerId="LiveId" clId="{23E9CA4E-903D-4836-9310-EB2D04F9EB10}" dt="2018-10-13T03:49:26.708" v="7922" actId="26606"/>
          <ac:picMkLst>
            <pc:docMk/>
            <pc:sldMk cId="3721783663" sldId="274"/>
            <ac:picMk id="9" creationId="{D8DF5C3E-BDAB-40E6-A40B-8C05D8CD3F52}"/>
          </ac:picMkLst>
        </pc:picChg>
        <pc:picChg chg="add del">
          <ac:chgData name="Elisa White" userId="d75b0e155ec21f06" providerId="LiveId" clId="{23E9CA4E-903D-4836-9310-EB2D04F9EB10}" dt="2018-10-13T03:49:26.708" v="7922" actId="26606"/>
          <ac:picMkLst>
            <pc:docMk/>
            <pc:sldMk cId="3721783663" sldId="274"/>
            <ac:picMk id="11" creationId="{9D90C31A-86E3-472B-B929-496667598EFF}"/>
          </ac:picMkLst>
        </pc:picChg>
        <pc:picChg chg="add del">
          <ac:chgData name="Elisa White" userId="d75b0e155ec21f06" providerId="LiveId" clId="{23E9CA4E-903D-4836-9310-EB2D04F9EB10}" dt="2018-10-13T03:49:26.708" v="7922" actId="26606"/>
          <ac:picMkLst>
            <pc:docMk/>
            <pc:sldMk cId="3721783663" sldId="274"/>
            <ac:picMk id="17" creationId="{608D9710-1A5F-4D24-B654-F2081DE6014C}"/>
          </ac:picMkLst>
        </pc:picChg>
      </pc:sldChg>
      <pc:sldChg chg="addSp delSp modSp add mod setBg setClrOvrMap">
        <pc:chgData name="Elisa White" userId="d75b0e155ec21f06" providerId="LiveId" clId="{23E9CA4E-903D-4836-9310-EB2D04F9EB10}" dt="2018-10-13T04:04:11.627" v="8527"/>
        <pc:sldMkLst>
          <pc:docMk/>
          <pc:sldMk cId="664692477" sldId="275"/>
        </pc:sldMkLst>
        <pc:spChg chg="mod">
          <ac:chgData name="Elisa White" userId="d75b0e155ec21f06" providerId="LiveId" clId="{23E9CA4E-903D-4836-9310-EB2D04F9EB10}" dt="2018-10-13T04:04:02.980" v="8526" actId="122"/>
          <ac:spMkLst>
            <pc:docMk/>
            <pc:sldMk cId="664692477" sldId="275"/>
            <ac:spMk id="2" creationId="{C54DE1D0-5BFF-48FA-B611-048FCEEE5477}"/>
          </ac:spMkLst>
        </pc:spChg>
        <pc:spChg chg="del mod">
          <ac:chgData name="Elisa White" userId="d75b0e155ec21f06" providerId="LiveId" clId="{23E9CA4E-903D-4836-9310-EB2D04F9EB10}" dt="2018-10-13T04:04:11.627" v="8527"/>
          <ac:spMkLst>
            <pc:docMk/>
            <pc:sldMk cId="664692477" sldId="275"/>
            <ac:spMk id="3" creationId="{2377E6D2-C729-4615-B283-A36379F865A7}"/>
          </ac:spMkLst>
        </pc:spChg>
        <pc:spChg chg="add del">
          <ac:chgData name="Elisa White" userId="d75b0e155ec21f06" providerId="LiveId" clId="{23E9CA4E-903D-4836-9310-EB2D04F9EB10}" dt="2018-10-13T04:03:45.366" v="8510" actId="26606"/>
          <ac:spMkLst>
            <pc:docMk/>
            <pc:sldMk cId="664692477" sldId="275"/>
            <ac:spMk id="15" creationId="{78C9D07A-5A22-4E55-B18A-47CF07E5080D}"/>
          </ac:spMkLst>
        </pc:spChg>
        <pc:spChg chg="add del">
          <ac:chgData name="Elisa White" userId="d75b0e155ec21f06" providerId="LiveId" clId="{23E9CA4E-903D-4836-9310-EB2D04F9EB10}" dt="2018-10-13T04:03:45.366" v="8510" actId="26606"/>
          <ac:spMkLst>
            <pc:docMk/>
            <pc:sldMk cId="664692477" sldId="275"/>
            <ac:spMk id="17" creationId="{3D71E629-0739-4A59-972B-A9E9A4500E31}"/>
          </ac:spMkLst>
        </pc:spChg>
        <pc:spChg chg="add del">
          <ac:chgData name="Elisa White" userId="d75b0e155ec21f06" providerId="LiveId" clId="{23E9CA4E-903D-4836-9310-EB2D04F9EB10}" dt="2018-10-13T04:03:45.366" v="8510" actId="26606"/>
          <ac:spMkLst>
            <pc:docMk/>
            <pc:sldMk cId="664692477" sldId="275"/>
            <ac:spMk id="23" creationId="{B9B4F0B3-5A15-4AAD-B054-8BA92098722A}"/>
          </ac:spMkLst>
        </pc:spChg>
        <pc:spChg chg="add del">
          <ac:chgData name="Elisa White" userId="d75b0e155ec21f06" providerId="LiveId" clId="{23E9CA4E-903D-4836-9310-EB2D04F9EB10}" dt="2018-10-13T04:03:45.366" v="8510" actId="26606"/>
          <ac:spMkLst>
            <pc:docMk/>
            <pc:sldMk cId="664692477" sldId="275"/>
            <ac:spMk id="27" creationId="{488AAD42-9F71-4F14-AE1E-C05DCFC60600}"/>
          </ac:spMkLst>
        </pc:spChg>
        <pc:spChg chg="add del">
          <ac:chgData name="Elisa White" userId="d75b0e155ec21f06" providerId="LiveId" clId="{23E9CA4E-903D-4836-9310-EB2D04F9EB10}" dt="2018-10-13T04:03:45.366" v="8510" actId="26606"/>
          <ac:spMkLst>
            <pc:docMk/>
            <pc:sldMk cId="664692477" sldId="275"/>
            <ac:spMk id="29" creationId="{61B962C9-BE53-4915-9C0C-B53DCD378DA2}"/>
          </ac:spMkLst>
        </pc:spChg>
        <pc:picChg chg="add mod">
          <ac:chgData name="Elisa White" userId="d75b0e155ec21f06" providerId="LiveId" clId="{23E9CA4E-903D-4836-9310-EB2D04F9EB10}" dt="2018-10-13T04:03:50.323" v="8511" actId="1076"/>
          <ac:picMkLst>
            <pc:docMk/>
            <pc:sldMk cId="664692477" sldId="275"/>
            <ac:picMk id="4" creationId="{F84B5B35-5BBC-4593-9FF7-F64224C658AF}"/>
          </ac:picMkLst>
        </pc:picChg>
        <pc:picChg chg="add del">
          <ac:chgData name="Elisa White" userId="d75b0e155ec21f06" providerId="LiveId" clId="{23E9CA4E-903D-4836-9310-EB2D04F9EB10}" dt="2018-10-13T04:03:45.366" v="8510" actId="26606"/>
          <ac:picMkLst>
            <pc:docMk/>
            <pc:sldMk cId="664692477" sldId="275"/>
            <ac:picMk id="9" creationId="{5321D838-2C7E-4177-9DD3-DAC78324A2B2}"/>
          </ac:picMkLst>
        </pc:picChg>
        <pc:picChg chg="add del">
          <ac:chgData name="Elisa White" userId="d75b0e155ec21f06" providerId="LiveId" clId="{23E9CA4E-903D-4836-9310-EB2D04F9EB10}" dt="2018-10-13T04:03:45.366" v="8510" actId="26606"/>
          <ac:picMkLst>
            <pc:docMk/>
            <pc:sldMk cId="664692477" sldId="275"/>
            <ac:picMk id="11" creationId="{0146E45C-1450-4186-B501-74F221F897A8}"/>
          </ac:picMkLst>
        </pc:picChg>
        <pc:picChg chg="add del">
          <ac:chgData name="Elisa White" userId="d75b0e155ec21f06" providerId="LiveId" clId="{23E9CA4E-903D-4836-9310-EB2D04F9EB10}" dt="2018-10-13T04:03:45.366" v="8510" actId="26606"/>
          <ac:picMkLst>
            <pc:docMk/>
            <pc:sldMk cId="664692477" sldId="275"/>
            <ac:picMk id="13" creationId="{EEDDA48B-BC04-4915-ADA3-A1A9522EB0D1}"/>
          </ac:picMkLst>
        </pc:picChg>
        <pc:picChg chg="add del">
          <ac:chgData name="Elisa White" userId="d75b0e155ec21f06" providerId="LiveId" clId="{23E9CA4E-903D-4836-9310-EB2D04F9EB10}" dt="2018-10-13T04:03:45.366" v="8510" actId="26606"/>
          <ac:picMkLst>
            <pc:docMk/>
            <pc:sldMk cId="664692477" sldId="275"/>
            <ac:picMk id="19" creationId="{AF9C2BBD-AAF7-4C85-9BE4-E4C2F52353FF}"/>
          </ac:picMkLst>
        </pc:picChg>
        <pc:picChg chg="add del">
          <ac:chgData name="Elisa White" userId="d75b0e155ec21f06" providerId="LiveId" clId="{23E9CA4E-903D-4836-9310-EB2D04F9EB10}" dt="2018-10-13T04:03:45.366" v="8510" actId="26606"/>
          <ac:picMkLst>
            <pc:docMk/>
            <pc:sldMk cId="664692477" sldId="275"/>
            <ac:picMk id="21" creationId="{AEEF8B78-E487-4E1A-8945-35B4041B02A3}"/>
          </ac:picMkLst>
        </pc:picChg>
        <pc:picChg chg="add del">
          <ac:chgData name="Elisa White" userId="d75b0e155ec21f06" providerId="LiveId" clId="{23E9CA4E-903D-4836-9310-EB2D04F9EB10}" dt="2018-10-13T04:03:45.366" v="8510" actId="26606"/>
          <ac:picMkLst>
            <pc:docMk/>
            <pc:sldMk cId="664692477" sldId="275"/>
            <ac:picMk id="25" creationId="{CCA43FE3-BC3A-4163-B2D9-721AA0F6F4D9}"/>
          </ac:picMkLst>
        </pc:picChg>
      </pc:sldChg>
      <pc:sldChg chg="addSp delSp modSp add">
        <pc:chgData name="Elisa White" userId="d75b0e155ec21f06" providerId="LiveId" clId="{23E9CA4E-903D-4836-9310-EB2D04F9EB10}" dt="2018-10-13T04:05:30.568" v="8555"/>
        <pc:sldMkLst>
          <pc:docMk/>
          <pc:sldMk cId="2233791870" sldId="276"/>
        </pc:sldMkLst>
        <pc:spChg chg="mod">
          <ac:chgData name="Elisa White" userId="d75b0e155ec21f06" providerId="LiveId" clId="{23E9CA4E-903D-4836-9310-EB2D04F9EB10}" dt="2018-10-13T04:05:13.140" v="8553" actId="122"/>
          <ac:spMkLst>
            <pc:docMk/>
            <pc:sldMk cId="2233791870" sldId="276"/>
            <ac:spMk id="2" creationId="{EB201344-E666-4CA8-9F8C-7573F98A2FF3}"/>
          </ac:spMkLst>
        </pc:spChg>
        <pc:spChg chg="del">
          <ac:chgData name="Elisa White" userId="d75b0e155ec21f06" providerId="LiveId" clId="{23E9CA4E-903D-4836-9310-EB2D04F9EB10}" dt="2018-10-13T04:05:21.990" v="8554" actId="478"/>
          <ac:spMkLst>
            <pc:docMk/>
            <pc:sldMk cId="2233791870" sldId="276"/>
            <ac:spMk id="3" creationId="{3293282C-5F7F-4E58-81B9-73752FF78AD9}"/>
          </ac:spMkLst>
        </pc:spChg>
        <pc:picChg chg="add">
          <ac:chgData name="Elisa White" userId="d75b0e155ec21f06" providerId="LiveId" clId="{23E9CA4E-903D-4836-9310-EB2D04F9EB10}" dt="2018-10-13T04:05:30.568" v="8555"/>
          <ac:picMkLst>
            <pc:docMk/>
            <pc:sldMk cId="2233791870" sldId="276"/>
            <ac:picMk id="4" creationId="{C4CA7359-A4F8-46F7-8BE5-0C0ECC0E4F3A}"/>
          </ac:picMkLst>
        </pc:picChg>
      </pc:sldChg>
      <pc:sldChg chg="addSp delSp modSp add">
        <pc:chgData name="Elisa White" userId="d75b0e155ec21f06" providerId="LiveId" clId="{23E9CA4E-903D-4836-9310-EB2D04F9EB10}" dt="2018-10-13T04:06:19.667" v="8589" actId="478"/>
        <pc:sldMkLst>
          <pc:docMk/>
          <pc:sldMk cId="1784429836" sldId="277"/>
        </pc:sldMkLst>
        <pc:spChg chg="mod">
          <ac:chgData name="Elisa White" userId="d75b0e155ec21f06" providerId="LiveId" clId="{23E9CA4E-903D-4836-9310-EB2D04F9EB10}" dt="2018-10-13T04:06:13.533" v="8587" actId="122"/>
          <ac:spMkLst>
            <pc:docMk/>
            <pc:sldMk cId="1784429836" sldId="277"/>
            <ac:spMk id="2" creationId="{7F138F54-A52D-40DA-9829-C0BFC079346D}"/>
          </ac:spMkLst>
        </pc:spChg>
        <pc:spChg chg="del">
          <ac:chgData name="Elisa White" userId="d75b0e155ec21f06" providerId="LiveId" clId="{23E9CA4E-903D-4836-9310-EB2D04F9EB10}" dt="2018-10-13T04:06:19.667" v="8589" actId="478"/>
          <ac:spMkLst>
            <pc:docMk/>
            <pc:sldMk cId="1784429836" sldId="277"/>
            <ac:spMk id="3" creationId="{A754DE58-9CAC-47B5-9E93-2F51667FA2DB}"/>
          </ac:spMkLst>
        </pc:spChg>
        <pc:picChg chg="add">
          <ac:chgData name="Elisa White" userId="d75b0e155ec21f06" providerId="LiveId" clId="{23E9CA4E-903D-4836-9310-EB2D04F9EB10}" dt="2018-10-13T04:06:15.912" v="8588"/>
          <ac:picMkLst>
            <pc:docMk/>
            <pc:sldMk cId="1784429836" sldId="277"/>
            <ac:picMk id="4" creationId="{A2A458A4-E573-4FB3-B670-87B479685AA8}"/>
          </ac:picMkLst>
        </pc:picChg>
      </pc:sldChg>
      <pc:sldChg chg="addSp delSp modSp add">
        <pc:chgData name="Elisa White" userId="d75b0e155ec21f06" providerId="LiveId" clId="{23E9CA4E-903D-4836-9310-EB2D04F9EB10}" dt="2018-10-13T04:07:01.783" v="8624" actId="478"/>
        <pc:sldMkLst>
          <pc:docMk/>
          <pc:sldMk cId="2023677809" sldId="278"/>
        </pc:sldMkLst>
        <pc:spChg chg="mod">
          <ac:chgData name="Elisa White" userId="d75b0e155ec21f06" providerId="LiveId" clId="{23E9CA4E-903D-4836-9310-EB2D04F9EB10}" dt="2018-10-13T04:06:56.520" v="8622" actId="122"/>
          <ac:spMkLst>
            <pc:docMk/>
            <pc:sldMk cId="2023677809" sldId="278"/>
            <ac:spMk id="2" creationId="{624B9215-BF25-47F3-AADE-4A811FB409B9}"/>
          </ac:spMkLst>
        </pc:spChg>
        <pc:spChg chg="del">
          <ac:chgData name="Elisa White" userId="d75b0e155ec21f06" providerId="LiveId" clId="{23E9CA4E-903D-4836-9310-EB2D04F9EB10}" dt="2018-10-13T04:07:01.783" v="8624" actId="478"/>
          <ac:spMkLst>
            <pc:docMk/>
            <pc:sldMk cId="2023677809" sldId="278"/>
            <ac:spMk id="3" creationId="{7B1A7DE9-CEDE-4E15-B431-146F6BD8EB7F}"/>
          </ac:spMkLst>
        </pc:spChg>
        <pc:picChg chg="add">
          <ac:chgData name="Elisa White" userId="d75b0e155ec21f06" providerId="LiveId" clId="{23E9CA4E-903D-4836-9310-EB2D04F9EB10}" dt="2018-10-13T04:06:58.594" v="8623"/>
          <ac:picMkLst>
            <pc:docMk/>
            <pc:sldMk cId="2023677809" sldId="278"/>
            <ac:picMk id="4" creationId="{3FD42716-D2E6-491E-8A1F-70D3A275BEFD}"/>
          </ac:picMkLst>
        </pc:picChg>
      </pc:sldChg>
      <pc:sldChg chg="addSp delSp modSp add">
        <pc:chgData name="Elisa White" userId="d75b0e155ec21f06" providerId="LiveId" clId="{23E9CA4E-903D-4836-9310-EB2D04F9EB10}" dt="2018-10-13T04:31:51.971" v="9514" actId="1076"/>
        <pc:sldMkLst>
          <pc:docMk/>
          <pc:sldMk cId="402011224" sldId="279"/>
        </pc:sldMkLst>
        <pc:spChg chg="mod">
          <ac:chgData name="Elisa White" userId="d75b0e155ec21f06" providerId="LiveId" clId="{23E9CA4E-903D-4836-9310-EB2D04F9EB10}" dt="2018-10-13T04:13:41.418" v="8671" actId="20577"/>
          <ac:spMkLst>
            <pc:docMk/>
            <pc:sldMk cId="402011224" sldId="279"/>
            <ac:spMk id="2" creationId="{31437DC8-D9C0-4427-8F1D-914F24BE6935}"/>
          </ac:spMkLst>
        </pc:spChg>
        <pc:spChg chg="del">
          <ac:chgData name="Elisa White" userId="d75b0e155ec21f06" providerId="LiveId" clId="{23E9CA4E-903D-4836-9310-EB2D04F9EB10}" dt="2018-10-13T04:14:56.062" v="8673"/>
          <ac:spMkLst>
            <pc:docMk/>
            <pc:sldMk cId="402011224" sldId="279"/>
            <ac:spMk id="3" creationId="{6CD778D5-09AE-4828-B5D8-604CA6EB07DF}"/>
          </ac:spMkLst>
        </pc:spChg>
        <pc:spChg chg="add del mod">
          <ac:chgData name="Elisa White" userId="d75b0e155ec21f06" providerId="LiveId" clId="{23E9CA4E-903D-4836-9310-EB2D04F9EB10}" dt="2018-10-13T04:31:42.979" v="9509"/>
          <ac:spMkLst>
            <pc:docMk/>
            <pc:sldMk cId="402011224" sldId="279"/>
            <ac:spMk id="3" creationId="{C2165F4E-BDFD-4A22-8597-A4C7BD413DFD}"/>
          </ac:spMkLst>
        </pc:spChg>
        <pc:spChg chg="add mod">
          <ac:chgData name="Elisa White" userId="d75b0e155ec21f06" providerId="LiveId" clId="{23E9CA4E-903D-4836-9310-EB2D04F9EB10}" dt="2018-10-13T04:21:24.731" v="9210" actId="20577"/>
          <ac:spMkLst>
            <pc:docMk/>
            <pc:sldMk cId="402011224" sldId="279"/>
            <ac:spMk id="7" creationId="{5AAA2D74-F7C7-41FD-BC5A-327325E05FBB}"/>
          </ac:spMkLst>
        </pc:spChg>
        <pc:picChg chg="add">
          <ac:chgData name="Elisa White" userId="d75b0e155ec21f06" providerId="LiveId" clId="{23E9CA4E-903D-4836-9310-EB2D04F9EB10}" dt="2018-10-13T04:13:50.021" v="8672"/>
          <ac:picMkLst>
            <pc:docMk/>
            <pc:sldMk cId="402011224" sldId="279"/>
            <ac:picMk id="4" creationId="{BE8244CF-56E9-422C-A75D-7DD55717D6FE}"/>
          </ac:picMkLst>
        </pc:picChg>
        <pc:picChg chg="add del mod">
          <ac:chgData name="Elisa White" userId="d75b0e155ec21f06" providerId="LiveId" clId="{23E9CA4E-903D-4836-9310-EB2D04F9EB10}" dt="2018-10-13T04:31:36.586" v="9508"/>
          <ac:picMkLst>
            <pc:docMk/>
            <pc:sldMk cId="402011224" sldId="279"/>
            <ac:picMk id="6" creationId="{025DD013-7A20-4A0C-BCD1-D245E6415620}"/>
          </ac:picMkLst>
        </pc:picChg>
        <pc:picChg chg="add mod">
          <ac:chgData name="Elisa White" userId="d75b0e155ec21f06" providerId="LiveId" clId="{23E9CA4E-903D-4836-9310-EB2D04F9EB10}" dt="2018-10-13T04:31:51.971" v="9514" actId="1076"/>
          <ac:picMkLst>
            <pc:docMk/>
            <pc:sldMk cId="402011224" sldId="279"/>
            <ac:picMk id="8" creationId="{7B6D2D77-FA55-4617-820E-C85ACDC1F511}"/>
          </ac:picMkLst>
        </pc:picChg>
      </pc:sldChg>
      <pc:sldChg chg="addSp delSp modSp add">
        <pc:chgData name="Elisa White" userId="d75b0e155ec21f06" providerId="LiveId" clId="{23E9CA4E-903D-4836-9310-EB2D04F9EB10}" dt="2018-10-13T13:05:34.042" v="10363"/>
        <pc:sldMkLst>
          <pc:docMk/>
          <pc:sldMk cId="2673156354" sldId="280"/>
        </pc:sldMkLst>
        <pc:spChg chg="mod">
          <ac:chgData name="Elisa White" userId="d75b0e155ec21f06" providerId="LiveId" clId="{23E9CA4E-903D-4836-9310-EB2D04F9EB10}" dt="2018-10-13T12:55:15.311" v="10012" actId="20577"/>
          <ac:spMkLst>
            <pc:docMk/>
            <pc:sldMk cId="2673156354" sldId="280"/>
            <ac:spMk id="2" creationId="{A01DA10A-145B-4D17-8F8D-3CDB6AAB309F}"/>
          </ac:spMkLst>
        </pc:spChg>
        <pc:spChg chg="mod">
          <ac:chgData name="Elisa White" userId="d75b0e155ec21f06" providerId="LiveId" clId="{23E9CA4E-903D-4836-9310-EB2D04F9EB10}" dt="2018-10-13T13:02:17.152" v="10311" actId="14100"/>
          <ac:spMkLst>
            <pc:docMk/>
            <pc:sldMk cId="2673156354" sldId="280"/>
            <ac:spMk id="3" creationId="{0440E8EE-9364-4947-98D5-4BE61E0FD165}"/>
          </ac:spMkLst>
        </pc:spChg>
        <pc:spChg chg="del mod">
          <ac:chgData name="Elisa White" userId="d75b0e155ec21f06" providerId="LiveId" clId="{23E9CA4E-903D-4836-9310-EB2D04F9EB10}" dt="2018-10-13T12:58:39.483" v="10110" actId="3680"/>
          <ac:spMkLst>
            <pc:docMk/>
            <pc:sldMk cId="2673156354" sldId="280"/>
            <ac:spMk id="4" creationId="{2E6A98C9-15A3-4265-A284-6588809BED03}"/>
          </ac:spMkLst>
        </pc:spChg>
        <pc:spChg chg="add mod">
          <ac:chgData name="Elisa White" userId="d75b0e155ec21f06" providerId="LiveId" clId="{23E9CA4E-903D-4836-9310-EB2D04F9EB10}" dt="2018-10-13T13:05:20.810" v="10362" actId="1076"/>
          <ac:spMkLst>
            <pc:docMk/>
            <pc:sldMk cId="2673156354" sldId="280"/>
            <ac:spMk id="6" creationId="{00DA5415-43E2-411D-BCC7-0502EBCCC12F}"/>
          </ac:spMkLst>
        </pc:spChg>
        <pc:graphicFrameChg chg="add mod modGraphic">
          <ac:chgData name="Elisa White" userId="d75b0e155ec21f06" providerId="LiveId" clId="{23E9CA4E-903D-4836-9310-EB2D04F9EB10}" dt="2018-10-13T13:01:48.049" v="10305" actId="20577"/>
          <ac:graphicFrameMkLst>
            <pc:docMk/>
            <pc:sldMk cId="2673156354" sldId="280"/>
            <ac:graphicFrameMk id="5" creationId="{E347A463-70C8-443C-9C35-A0E65E085F58}"/>
          </ac:graphicFrameMkLst>
        </pc:graphicFrameChg>
        <pc:picChg chg="add mod">
          <ac:chgData name="Elisa White" userId="d75b0e155ec21f06" providerId="LiveId" clId="{23E9CA4E-903D-4836-9310-EB2D04F9EB10}" dt="2018-10-13T13:05:16.819" v="10361" actId="1076"/>
          <ac:picMkLst>
            <pc:docMk/>
            <pc:sldMk cId="2673156354" sldId="280"/>
            <ac:picMk id="8" creationId="{7FFDA442-C682-45C5-AC3C-8E4D39870AA1}"/>
          </ac:picMkLst>
        </pc:picChg>
        <pc:picChg chg="add">
          <ac:chgData name="Elisa White" userId="d75b0e155ec21f06" providerId="LiveId" clId="{23E9CA4E-903D-4836-9310-EB2D04F9EB10}" dt="2018-10-13T13:05:34.042" v="10363"/>
          <ac:picMkLst>
            <pc:docMk/>
            <pc:sldMk cId="2673156354" sldId="280"/>
            <ac:picMk id="9" creationId="{830ED41D-E946-46FE-B743-024E2DBBA746}"/>
          </ac:picMkLst>
        </pc:picChg>
      </pc:sldChg>
      <pc:sldChg chg="addSp modSp add">
        <pc:chgData name="Elisa White" userId="d75b0e155ec21f06" providerId="LiveId" clId="{23E9CA4E-903D-4836-9310-EB2D04F9EB10}" dt="2018-10-13T13:12:43.353" v="10723" actId="14100"/>
        <pc:sldMkLst>
          <pc:docMk/>
          <pc:sldMk cId="915258110" sldId="281"/>
        </pc:sldMkLst>
        <pc:spChg chg="mod">
          <ac:chgData name="Elisa White" userId="d75b0e155ec21f06" providerId="LiveId" clId="{23E9CA4E-903D-4836-9310-EB2D04F9EB10}" dt="2018-10-13T13:06:33.001" v="10409" actId="20577"/>
          <ac:spMkLst>
            <pc:docMk/>
            <pc:sldMk cId="915258110" sldId="281"/>
            <ac:spMk id="2" creationId="{A3D802E7-1CBA-4DB8-8C88-8F81F0A5789A}"/>
          </ac:spMkLst>
        </pc:spChg>
        <pc:spChg chg="mod">
          <ac:chgData name="Elisa White" userId="d75b0e155ec21f06" providerId="LiveId" clId="{23E9CA4E-903D-4836-9310-EB2D04F9EB10}" dt="2018-10-13T13:12:38.885" v="10721" actId="14100"/>
          <ac:spMkLst>
            <pc:docMk/>
            <pc:sldMk cId="915258110" sldId="281"/>
            <ac:spMk id="3" creationId="{A124B5A6-4D5D-4C47-B997-F515D1B6D481}"/>
          </ac:spMkLst>
        </pc:spChg>
        <pc:picChg chg="add">
          <ac:chgData name="Elisa White" userId="d75b0e155ec21f06" providerId="LiveId" clId="{23E9CA4E-903D-4836-9310-EB2D04F9EB10}" dt="2018-10-13T13:06:43.950" v="10410"/>
          <ac:picMkLst>
            <pc:docMk/>
            <pc:sldMk cId="915258110" sldId="281"/>
            <ac:picMk id="4" creationId="{2FF17688-37B9-4CCE-BB34-CBD61C0A94AD}"/>
          </ac:picMkLst>
        </pc:picChg>
        <pc:picChg chg="add mod">
          <ac:chgData name="Elisa White" userId="d75b0e155ec21f06" providerId="LiveId" clId="{23E9CA4E-903D-4836-9310-EB2D04F9EB10}" dt="2018-10-13T13:12:43.353" v="10723" actId="14100"/>
          <ac:picMkLst>
            <pc:docMk/>
            <pc:sldMk cId="915258110" sldId="281"/>
            <ac:picMk id="6" creationId="{A2E1724F-8F11-4F47-8538-FC588AC97360}"/>
          </ac:picMkLst>
        </pc:picChg>
      </pc:sldChg>
    </pc:docChg>
  </pc:docChgLst>
</pc:chgInfo>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gif>
</file>

<file path=ppt/media/image27.gi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10/13/2018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10/13/2018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10/13/2018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10/13/2018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10/13/2018</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10/13/2018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10/13/2018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10/13/2018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10/13/2018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10/13/2018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10/13/2018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10/13/2018</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audio" Target="../media/audio1.wav"/><Relationship Id="rId1" Type="http://schemas.openxmlformats.org/officeDocument/2006/relationships/slideLayout" Target="../slideLayouts/slideLayout1.xml"/><Relationship Id="rId6" Type="http://schemas.openxmlformats.org/officeDocument/2006/relationships/audio" Target="../media/audio1.wav"/><Relationship Id="rId5"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1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6.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gif"/><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F84762E-7FCC-4EAF-B9E7-CE7214491E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927A1389-2A5D-4886-AD82-F213767E6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30" name="Rectangle 29">
            <a:extLst>
              <a:ext uri="{FF2B5EF4-FFF2-40B4-BE49-F238E27FC236}">
                <a16:creationId xmlns:a16="http://schemas.microsoft.com/office/drawing/2014/main" id="{A1038667-0C3F-4764-A24D-DA9D9B474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a:extLst>
              <a:ext uri="{FF2B5EF4-FFF2-40B4-BE49-F238E27FC236}">
                <a16:creationId xmlns:a16="http://schemas.microsoft.com/office/drawing/2014/main" id="{6AC2195B-895A-4535-8ECD-9F5B669C5CA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34" name="Rectangle 33">
            <a:extLst>
              <a:ext uri="{FF2B5EF4-FFF2-40B4-BE49-F238E27FC236}">
                <a16:creationId xmlns:a16="http://schemas.microsoft.com/office/drawing/2014/main" id="{571EEFCA-9235-4BC2-85C3-A4EC6EE57A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8A76E0BE-C4E6-46DD-8F5F-3CF6A3BC720E}"/>
              </a:ext>
            </a:extLst>
          </p:cNvPr>
          <p:cNvSpPr txBox="1"/>
          <p:nvPr/>
        </p:nvSpPr>
        <p:spPr>
          <a:xfrm>
            <a:off x="680322" y="2063262"/>
            <a:ext cx="3739278" cy="2661138"/>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5400" dirty="0">
                <a:latin typeface="+mj-lt"/>
                <a:ea typeface="+mj-ea"/>
                <a:cs typeface="+mj-cs"/>
              </a:rPr>
              <a:t>#Where Should I Live?</a:t>
            </a:r>
          </a:p>
        </p:txBody>
      </p:sp>
      <p:sp>
        <p:nvSpPr>
          <p:cNvPr id="3" name="Subtitle 2">
            <a:extLst>
              <a:ext uri="{FF2B5EF4-FFF2-40B4-BE49-F238E27FC236}">
                <a16:creationId xmlns:a16="http://schemas.microsoft.com/office/drawing/2014/main" id="{19C23918-5C0B-4808-821C-2B50BF811973}"/>
              </a:ext>
            </a:extLst>
          </p:cNvPr>
          <p:cNvSpPr>
            <a:spLocks noGrp="1"/>
          </p:cNvSpPr>
          <p:nvPr>
            <p:ph type="subTitle" idx="1"/>
          </p:nvPr>
        </p:nvSpPr>
        <p:spPr>
          <a:xfrm>
            <a:off x="680323" y="5101298"/>
            <a:ext cx="3739277" cy="1116622"/>
          </a:xfrm>
        </p:spPr>
        <p:txBody>
          <a:bodyPr vert="horz" lIns="91440" tIns="45720" rIns="91440" bIns="45720" rtlCol="0">
            <a:normAutofit/>
          </a:bodyPr>
          <a:lstStyle/>
          <a:p>
            <a:r>
              <a:rPr lang="en-US" dirty="0"/>
              <a:t>Using APIs, Matplotlib and Pandas to determine the best place to live</a:t>
            </a:r>
          </a:p>
        </p:txBody>
      </p:sp>
      <p:pic>
        <p:nvPicPr>
          <p:cNvPr id="9" name="Picture 8">
            <a:extLst>
              <a:ext uri="{FF2B5EF4-FFF2-40B4-BE49-F238E27FC236}">
                <a16:creationId xmlns:a16="http://schemas.microsoft.com/office/drawing/2014/main" id="{A1E83019-3582-40B0-BF05-189B02F96CF1}"/>
              </a:ext>
            </a:extLst>
          </p:cNvPr>
          <p:cNvPicPr>
            <a:picLocks noChangeAspect="1"/>
          </p:cNvPicPr>
          <p:nvPr/>
        </p:nvPicPr>
        <p:blipFill>
          <a:blip r:embed="rId5"/>
          <a:stretch>
            <a:fillRect/>
          </a:stretch>
        </p:blipFill>
        <p:spPr>
          <a:xfrm>
            <a:off x="5629649" y="640080"/>
            <a:ext cx="5570877" cy="5577840"/>
          </a:xfrm>
          <a:prstGeom prst="rect">
            <a:avLst/>
          </a:prstGeom>
          <a:ln>
            <a:noFill/>
          </a:ln>
          <a:effectLst>
            <a:outerShdw blurRad="76200" dist="63500" dir="5040000" algn="tl" rotWithShape="0">
              <a:srgbClr val="000000">
                <a:alpha val="41000"/>
              </a:srgbClr>
            </a:outerShdw>
          </a:effectLst>
        </p:spPr>
      </p:pic>
      <p:sp>
        <p:nvSpPr>
          <p:cNvPr id="2" name="TextBox 1">
            <a:extLst>
              <a:ext uri="{FF2B5EF4-FFF2-40B4-BE49-F238E27FC236}">
                <a16:creationId xmlns:a16="http://schemas.microsoft.com/office/drawing/2014/main" id="{A2F2BBE5-3296-4A13-9444-D769437E775F}"/>
              </a:ext>
            </a:extLst>
          </p:cNvPr>
          <p:cNvSpPr txBox="1"/>
          <p:nvPr/>
        </p:nvSpPr>
        <p:spPr>
          <a:xfrm>
            <a:off x="4699895" y="6382501"/>
            <a:ext cx="7430383" cy="369332"/>
          </a:xfrm>
          <a:prstGeom prst="rect">
            <a:avLst/>
          </a:prstGeom>
          <a:noFill/>
        </p:spPr>
        <p:txBody>
          <a:bodyPr wrap="square" rtlCol="0">
            <a:spAutoFit/>
          </a:bodyPr>
          <a:lstStyle/>
          <a:p>
            <a:r>
              <a:rPr lang="en-US" dirty="0"/>
              <a:t>Portia </a:t>
            </a:r>
            <a:r>
              <a:rPr lang="en-US" dirty="0" err="1"/>
              <a:t>Essuman</a:t>
            </a:r>
            <a:r>
              <a:rPr lang="en-US" dirty="0"/>
              <a:t>, Reema Singh, Serena Terry, Andy Watson, Elisa White</a:t>
            </a:r>
          </a:p>
        </p:txBody>
      </p:sp>
    </p:spTree>
    <p:extLst>
      <p:ext uri="{BB962C8B-B14F-4D97-AF65-F5344CB8AC3E}">
        <p14:creationId xmlns:p14="http://schemas.microsoft.com/office/powerpoint/2010/main" val="1463214310"/>
      </p:ext>
    </p:extLst>
  </p:cSld>
  <p:clrMapOvr>
    <a:masterClrMapping/>
  </p:clrMapOvr>
  <mc:AlternateContent xmlns:mc="http://schemas.openxmlformats.org/markup-compatibility/2006" xmlns:p14="http://schemas.microsoft.com/office/powerpoint/2010/main">
    <mc:Choice Requires="p14">
      <p:transition p14:dur="10">
        <p:sndAc>
          <p:stSnd>
            <p:snd r:embed="rId2" name="doorbell-1.wav"/>
          </p:stSnd>
        </p:sndAc>
      </p:transition>
    </mc:Choice>
    <mc:Fallback xmlns="">
      <p:transition>
        <p:sndAc>
          <p:stSnd>
            <p:snd r:embed="rId6" name="doorbell-1.wav"/>
          </p:stSnd>
        </p:sndAc>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16D9F-A069-4FFD-94AE-05BDDABDA80A}"/>
              </a:ext>
            </a:extLst>
          </p:cNvPr>
          <p:cNvSpPr>
            <a:spLocks noGrp="1"/>
          </p:cNvSpPr>
          <p:nvPr>
            <p:ph type="title"/>
          </p:nvPr>
        </p:nvSpPr>
        <p:spPr/>
        <p:txBody>
          <a:bodyPr/>
          <a:lstStyle/>
          <a:p>
            <a:r>
              <a:rPr lang="en-US" dirty="0"/>
              <a:t>Methodology - Limitations</a:t>
            </a:r>
          </a:p>
        </p:txBody>
      </p:sp>
      <p:sp>
        <p:nvSpPr>
          <p:cNvPr id="3" name="Content Placeholder 2">
            <a:extLst>
              <a:ext uri="{FF2B5EF4-FFF2-40B4-BE49-F238E27FC236}">
                <a16:creationId xmlns:a16="http://schemas.microsoft.com/office/drawing/2014/main" id="{C739D1AA-8E00-4669-963C-ED90A325747E}"/>
              </a:ext>
            </a:extLst>
          </p:cNvPr>
          <p:cNvSpPr>
            <a:spLocks noGrp="1"/>
          </p:cNvSpPr>
          <p:nvPr>
            <p:ph idx="1"/>
          </p:nvPr>
        </p:nvSpPr>
        <p:spPr>
          <a:xfrm>
            <a:off x="680321" y="2336873"/>
            <a:ext cx="9613861" cy="3187041"/>
          </a:xfrm>
        </p:spPr>
        <p:txBody>
          <a:bodyPr/>
          <a:lstStyle/>
          <a:p>
            <a:r>
              <a:rPr lang="en-US" dirty="0"/>
              <a:t>Limited results returned per API call</a:t>
            </a:r>
          </a:p>
          <a:p>
            <a:pPr lvl="1"/>
            <a:r>
              <a:rPr lang="en-US" dirty="0"/>
              <a:t>Google Maps Nearby Places</a:t>
            </a:r>
          </a:p>
          <a:p>
            <a:pPr lvl="1"/>
            <a:r>
              <a:rPr lang="en-US" dirty="0" err="1"/>
              <a:t>Schooldigger</a:t>
            </a:r>
            <a:r>
              <a:rPr lang="en-US" dirty="0"/>
              <a:t>   Limits</a:t>
            </a:r>
          </a:p>
          <a:p>
            <a:r>
              <a:rPr lang="en-US" dirty="0"/>
              <a:t>API Call Maxed Out</a:t>
            </a:r>
          </a:p>
          <a:p>
            <a:r>
              <a:rPr lang="en-US" dirty="0"/>
              <a:t>Location types are determined by the data source</a:t>
            </a:r>
          </a:p>
          <a:p>
            <a:r>
              <a:rPr lang="en-US" dirty="0"/>
              <a:t>Ratings based on “counts” </a:t>
            </a:r>
            <a:r>
              <a:rPr lang="en-US"/>
              <a:t>for locations API</a:t>
            </a:r>
            <a:endParaRPr lang="en-US" dirty="0"/>
          </a:p>
          <a:p>
            <a:r>
              <a:rPr lang="en-US" dirty="0"/>
              <a:t>Coordinates vs Zip Codes (Google’s API based on coordinates)</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3BD3E295-DE58-4D02-92D8-85C200A11AEF}"/>
              </a:ext>
            </a:extLst>
          </p:cNvPr>
          <p:cNvPicPr>
            <a:picLocks noChangeAspect="1"/>
          </p:cNvPicPr>
          <p:nvPr/>
        </p:nvPicPr>
        <p:blipFill>
          <a:blip r:embed="rId2"/>
          <a:stretch>
            <a:fillRect/>
          </a:stretch>
        </p:blipFill>
        <p:spPr>
          <a:xfrm>
            <a:off x="10675761" y="612250"/>
            <a:ext cx="1284644" cy="1291100"/>
          </a:xfrm>
          <a:prstGeom prst="rect">
            <a:avLst/>
          </a:prstGeom>
        </p:spPr>
      </p:pic>
      <p:pic>
        <p:nvPicPr>
          <p:cNvPr id="5" name="Picture 4" descr="A picture containing shovel, baseball, tool, indoor&#10;&#10;Description generated with very high confidence">
            <a:extLst>
              <a:ext uri="{FF2B5EF4-FFF2-40B4-BE49-F238E27FC236}">
                <a16:creationId xmlns:a16="http://schemas.microsoft.com/office/drawing/2014/main" id="{03648113-4EAF-4BCA-AF9E-AB8C105F45D5}"/>
              </a:ext>
            </a:extLst>
          </p:cNvPr>
          <p:cNvPicPr>
            <a:picLocks noChangeAspect="1"/>
          </p:cNvPicPr>
          <p:nvPr/>
        </p:nvPicPr>
        <p:blipFill>
          <a:blip r:embed="rId3"/>
          <a:stretch>
            <a:fillRect/>
          </a:stretch>
        </p:blipFill>
        <p:spPr>
          <a:xfrm rot="19553464">
            <a:off x="2847629" y="3150937"/>
            <a:ext cx="269178" cy="221655"/>
          </a:xfrm>
          <a:prstGeom prst="rect">
            <a:avLst/>
          </a:prstGeom>
        </p:spPr>
      </p:pic>
    </p:spTree>
    <p:extLst>
      <p:ext uri="{BB962C8B-B14F-4D97-AF65-F5344CB8AC3E}">
        <p14:creationId xmlns:p14="http://schemas.microsoft.com/office/powerpoint/2010/main" val="6112133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07165-4E62-44CD-96D2-8D784560FE49}"/>
              </a:ext>
            </a:extLst>
          </p:cNvPr>
          <p:cNvSpPr>
            <a:spLocks noGrp="1"/>
          </p:cNvSpPr>
          <p:nvPr>
            <p:ph type="title"/>
          </p:nvPr>
        </p:nvSpPr>
        <p:spPr/>
        <p:txBody>
          <a:bodyPr/>
          <a:lstStyle/>
          <a:p>
            <a:r>
              <a:rPr lang="en-US" dirty="0"/>
              <a:t>How it Works</a:t>
            </a:r>
          </a:p>
        </p:txBody>
      </p:sp>
      <p:pic>
        <p:nvPicPr>
          <p:cNvPr id="12" name="Picture 11">
            <a:extLst>
              <a:ext uri="{FF2B5EF4-FFF2-40B4-BE49-F238E27FC236}">
                <a16:creationId xmlns:a16="http://schemas.microsoft.com/office/drawing/2014/main" id="{0BE6F0F4-875B-47E4-9D39-706784B64E93}"/>
              </a:ext>
            </a:extLst>
          </p:cNvPr>
          <p:cNvPicPr>
            <a:picLocks noChangeAspect="1"/>
          </p:cNvPicPr>
          <p:nvPr/>
        </p:nvPicPr>
        <p:blipFill>
          <a:blip r:embed="rId2"/>
          <a:stretch>
            <a:fillRect/>
          </a:stretch>
        </p:blipFill>
        <p:spPr>
          <a:xfrm>
            <a:off x="10734674" y="617672"/>
            <a:ext cx="1215201" cy="1216494"/>
          </a:xfrm>
          <a:prstGeom prst="rect">
            <a:avLst/>
          </a:prstGeom>
        </p:spPr>
      </p:pic>
      <p:pic>
        <p:nvPicPr>
          <p:cNvPr id="17" name="Picture 16" descr="A close up of a logo&#10;&#10;Description generated with very high confidence">
            <a:extLst>
              <a:ext uri="{FF2B5EF4-FFF2-40B4-BE49-F238E27FC236}">
                <a16:creationId xmlns:a16="http://schemas.microsoft.com/office/drawing/2014/main" id="{8F025922-CAF9-4B68-BA3F-39EF67EC3015}"/>
              </a:ext>
            </a:extLst>
          </p:cNvPr>
          <p:cNvPicPr>
            <a:picLocks noChangeAspect="1"/>
          </p:cNvPicPr>
          <p:nvPr/>
        </p:nvPicPr>
        <p:blipFill>
          <a:blip r:embed="rId3"/>
          <a:stretch>
            <a:fillRect/>
          </a:stretch>
        </p:blipFill>
        <p:spPr>
          <a:xfrm>
            <a:off x="234232" y="2124720"/>
            <a:ext cx="1562213" cy="1562213"/>
          </a:xfrm>
          <a:prstGeom prst="rect">
            <a:avLst/>
          </a:prstGeom>
        </p:spPr>
      </p:pic>
      <p:sp>
        <p:nvSpPr>
          <p:cNvPr id="18" name="Arrow: Right 17">
            <a:extLst>
              <a:ext uri="{FF2B5EF4-FFF2-40B4-BE49-F238E27FC236}">
                <a16:creationId xmlns:a16="http://schemas.microsoft.com/office/drawing/2014/main" id="{AE8F6C7B-F645-4D6D-B35A-8330AFE06576}"/>
              </a:ext>
            </a:extLst>
          </p:cNvPr>
          <p:cNvSpPr/>
          <p:nvPr/>
        </p:nvSpPr>
        <p:spPr>
          <a:xfrm>
            <a:off x="1796445" y="2310819"/>
            <a:ext cx="2540771" cy="1681998"/>
          </a:xfrm>
          <a:prstGeom prst="rightArrow">
            <a:avLst/>
          </a:prstGeom>
          <a:solidFill>
            <a:srgbClr val="5FDF8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 User provides a city, zip code or address for app</a:t>
            </a:r>
          </a:p>
        </p:txBody>
      </p:sp>
      <p:pic>
        <p:nvPicPr>
          <p:cNvPr id="21" name="Picture 20" descr="A close up of a screen&#10;&#10;Description generated with high confidence">
            <a:extLst>
              <a:ext uri="{FF2B5EF4-FFF2-40B4-BE49-F238E27FC236}">
                <a16:creationId xmlns:a16="http://schemas.microsoft.com/office/drawing/2014/main" id="{283051D4-C828-4279-A81F-27BC505F8079}"/>
              </a:ext>
            </a:extLst>
          </p:cNvPr>
          <p:cNvPicPr>
            <a:picLocks noChangeAspect="1"/>
          </p:cNvPicPr>
          <p:nvPr/>
        </p:nvPicPr>
        <p:blipFill>
          <a:blip r:embed="rId4"/>
          <a:stretch>
            <a:fillRect/>
          </a:stretch>
        </p:blipFill>
        <p:spPr>
          <a:xfrm>
            <a:off x="4118776" y="2036250"/>
            <a:ext cx="2067339" cy="2067339"/>
          </a:xfrm>
          <a:prstGeom prst="rect">
            <a:avLst/>
          </a:prstGeom>
        </p:spPr>
      </p:pic>
      <p:sp>
        <p:nvSpPr>
          <p:cNvPr id="22" name="Arrow: Right 21">
            <a:extLst>
              <a:ext uri="{FF2B5EF4-FFF2-40B4-BE49-F238E27FC236}">
                <a16:creationId xmlns:a16="http://schemas.microsoft.com/office/drawing/2014/main" id="{99E50B71-AA42-4E40-9B4F-8D309D788161}"/>
              </a:ext>
            </a:extLst>
          </p:cNvPr>
          <p:cNvSpPr/>
          <p:nvPr/>
        </p:nvSpPr>
        <p:spPr>
          <a:xfrm>
            <a:off x="6096000" y="2310819"/>
            <a:ext cx="2838616" cy="1621627"/>
          </a:xfrm>
          <a:prstGeom prst="rightArrow">
            <a:avLst/>
          </a:prstGeom>
          <a:solidFill>
            <a:srgbClr val="57AF8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2.) App returns zip codes within a specified distance from city</a:t>
            </a:r>
          </a:p>
        </p:txBody>
      </p:sp>
      <p:pic>
        <p:nvPicPr>
          <p:cNvPr id="25" name="Picture 24" descr="A close up of a logo&#10;&#10;Description generated with high confidence">
            <a:extLst>
              <a:ext uri="{FF2B5EF4-FFF2-40B4-BE49-F238E27FC236}">
                <a16:creationId xmlns:a16="http://schemas.microsoft.com/office/drawing/2014/main" id="{75C87EA3-98A4-4290-BBFE-59DB585922A5}"/>
              </a:ext>
            </a:extLst>
          </p:cNvPr>
          <p:cNvPicPr>
            <a:picLocks noChangeAspect="1"/>
          </p:cNvPicPr>
          <p:nvPr/>
        </p:nvPicPr>
        <p:blipFill>
          <a:blip r:embed="rId5"/>
          <a:stretch>
            <a:fillRect/>
          </a:stretch>
        </p:blipFill>
        <p:spPr>
          <a:xfrm>
            <a:off x="9176153" y="2513383"/>
            <a:ext cx="2602068" cy="1080939"/>
          </a:xfrm>
          <a:prstGeom prst="rect">
            <a:avLst/>
          </a:prstGeom>
        </p:spPr>
      </p:pic>
      <p:sp>
        <p:nvSpPr>
          <p:cNvPr id="26" name="Callout: Down Arrow 25">
            <a:extLst>
              <a:ext uri="{FF2B5EF4-FFF2-40B4-BE49-F238E27FC236}">
                <a16:creationId xmlns:a16="http://schemas.microsoft.com/office/drawing/2014/main" id="{437488B5-59DB-440C-98C9-8B45F01BFE07}"/>
              </a:ext>
            </a:extLst>
          </p:cNvPr>
          <p:cNvSpPr/>
          <p:nvPr/>
        </p:nvSpPr>
        <p:spPr>
          <a:xfrm>
            <a:off x="3713260" y="4191113"/>
            <a:ext cx="3673502" cy="850790"/>
          </a:xfrm>
          <a:prstGeom prst="downArrowCallou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 Zip codes are then ranked on the following criteria:</a:t>
            </a:r>
          </a:p>
        </p:txBody>
      </p:sp>
      <p:sp>
        <p:nvSpPr>
          <p:cNvPr id="27" name="Flowchart: Process 26">
            <a:extLst>
              <a:ext uri="{FF2B5EF4-FFF2-40B4-BE49-F238E27FC236}">
                <a16:creationId xmlns:a16="http://schemas.microsoft.com/office/drawing/2014/main" id="{F744D19F-B2C2-495F-BDE1-997D572570B2}"/>
              </a:ext>
            </a:extLst>
          </p:cNvPr>
          <p:cNvSpPr/>
          <p:nvPr/>
        </p:nvSpPr>
        <p:spPr>
          <a:xfrm>
            <a:off x="807725" y="5240197"/>
            <a:ext cx="1820849" cy="477079"/>
          </a:xfrm>
          <a:prstGeom prst="flowChartProcess">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Places of Interest</a:t>
            </a:r>
          </a:p>
        </p:txBody>
      </p:sp>
      <p:sp>
        <p:nvSpPr>
          <p:cNvPr id="28" name="Flowchart: Process 27">
            <a:extLst>
              <a:ext uri="{FF2B5EF4-FFF2-40B4-BE49-F238E27FC236}">
                <a16:creationId xmlns:a16="http://schemas.microsoft.com/office/drawing/2014/main" id="{3FB08666-4A5C-4061-B7A9-358FFA0D560F}"/>
              </a:ext>
            </a:extLst>
          </p:cNvPr>
          <p:cNvSpPr/>
          <p:nvPr/>
        </p:nvSpPr>
        <p:spPr>
          <a:xfrm>
            <a:off x="4576827" y="5240199"/>
            <a:ext cx="1820849" cy="477079"/>
          </a:xfrm>
          <a:prstGeom prst="flowChartProcess">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School System</a:t>
            </a:r>
          </a:p>
        </p:txBody>
      </p:sp>
      <p:sp>
        <p:nvSpPr>
          <p:cNvPr id="29" name="Flowchart: Process 28">
            <a:extLst>
              <a:ext uri="{FF2B5EF4-FFF2-40B4-BE49-F238E27FC236}">
                <a16:creationId xmlns:a16="http://schemas.microsoft.com/office/drawing/2014/main" id="{774C05C3-A7FA-4F10-9339-B1D649B44CA4}"/>
              </a:ext>
            </a:extLst>
          </p:cNvPr>
          <p:cNvSpPr/>
          <p:nvPr/>
        </p:nvSpPr>
        <p:spPr>
          <a:xfrm>
            <a:off x="8473333" y="5240198"/>
            <a:ext cx="1820849" cy="477079"/>
          </a:xfrm>
          <a:prstGeom prst="flowChartProcess">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Walkability</a:t>
            </a:r>
          </a:p>
        </p:txBody>
      </p:sp>
      <p:sp>
        <p:nvSpPr>
          <p:cNvPr id="30" name="Flowchart: Process 29">
            <a:extLst>
              <a:ext uri="{FF2B5EF4-FFF2-40B4-BE49-F238E27FC236}">
                <a16:creationId xmlns:a16="http://schemas.microsoft.com/office/drawing/2014/main" id="{FA58541B-FA31-4F5C-A984-8DEA2C135C41}"/>
              </a:ext>
            </a:extLst>
          </p:cNvPr>
          <p:cNvSpPr/>
          <p:nvPr/>
        </p:nvSpPr>
        <p:spPr>
          <a:xfrm>
            <a:off x="2685742" y="5866232"/>
            <a:ext cx="1820849" cy="477079"/>
          </a:xfrm>
          <a:prstGeom prst="flowChartProcess">
            <a:avLst/>
          </a:prstGeom>
          <a:solidFill>
            <a:srgbClr val="FF66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Crime</a:t>
            </a:r>
          </a:p>
        </p:txBody>
      </p:sp>
      <p:sp>
        <p:nvSpPr>
          <p:cNvPr id="31" name="Flowchart: Process 30">
            <a:extLst>
              <a:ext uri="{FF2B5EF4-FFF2-40B4-BE49-F238E27FC236}">
                <a16:creationId xmlns:a16="http://schemas.microsoft.com/office/drawing/2014/main" id="{8D42B599-46AD-483B-B73A-5457F8D85D21}"/>
              </a:ext>
            </a:extLst>
          </p:cNvPr>
          <p:cNvSpPr/>
          <p:nvPr/>
        </p:nvSpPr>
        <p:spPr>
          <a:xfrm>
            <a:off x="6476337" y="5866231"/>
            <a:ext cx="1820849" cy="477079"/>
          </a:xfrm>
          <a:prstGeom prst="flowChartProcess">
            <a:avLst/>
          </a:prstGeom>
          <a:solidFill>
            <a:srgbClr val="FF669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Price</a:t>
            </a:r>
          </a:p>
        </p:txBody>
      </p:sp>
      <p:pic>
        <p:nvPicPr>
          <p:cNvPr id="37" name="Picture 36" descr="A close up of a logo&#10;&#10;Description generated with high confidence">
            <a:extLst>
              <a:ext uri="{FF2B5EF4-FFF2-40B4-BE49-F238E27FC236}">
                <a16:creationId xmlns:a16="http://schemas.microsoft.com/office/drawing/2014/main" id="{3AA28BB1-5D50-4321-A250-FABBFC45CC8A}"/>
              </a:ext>
            </a:extLst>
          </p:cNvPr>
          <p:cNvPicPr>
            <a:picLocks noChangeAspect="1"/>
          </p:cNvPicPr>
          <p:nvPr/>
        </p:nvPicPr>
        <p:blipFill>
          <a:blip r:embed="rId6"/>
          <a:stretch>
            <a:fillRect/>
          </a:stretch>
        </p:blipFill>
        <p:spPr>
          <a:xfrm>
            <a:off x="3535207" y="549863"/>
            <a:ext cx="1041620" cy="885377"/>
          </a:xfrm>
          <a:prstGeom prst="rect">
            <a:avLst/>
          </a:prstGeom>
        </p:spPr>
      </p:pic>
    </p:spTree>
    <p:extLst>
      <p:ext uri="{BB962C8B-B14F-4D97-AF65-F5344CB8AC3E}">
        <p14:creationId xmlns:p14="http://schemas.microsoft.com/office/powerpoint/2010/main" val="3929915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fade">
                                      <p:cBhvr>
                                        <p:cTn id="32" dur="500"/>
                                        <p:tgtEl>
                                          <p:spTgt spid="2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2" grpId="0" animBg="1"/>
      <p:bldP spid="26" grpId="0" animBg="1"/>
      <p:bldP spid="27" grpId="0" animBg="1"/>
      <p:bldP spid="28" grpId="0" animBg="1"/>
      <p:bldP spid="29" grpId="0" animBg="1"/>
      <p:bldP spid="30" grpId="0" animBg="1"/>
      <p:bldP spid="3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3B4A3-9A7D-4965-A2D5-E36FE71D8757}"/>
              </a:ext>
            </a:extLst>
          </p:cNvPr>
          <p:cNvSpPr>
            <a:spLocks noGrp="1"/>
          </p:cNvSpPr>
          <p:nvPr>
            <p:ph type="title"/>
          </p:nvPr>
        </p:nvSpPr>
        <p:spPr/>
        <p:txBody>
          <a:bodyPr/>
          <a:lstStyle/>
          <a:p>
            <a:r>
              <a:rPr lang="en-US" dirty="0"/>
              <a:t>Methodology - Ranking</a:t>
            </a:r>
          </a:p>
        </p:txBody>
      </p:sp>
      <p:sp>
        <p:nvSpPr>
          <p:cNvPr id="3" name="Content Placeholder 2">
            <a:extLst>
              <a:ext uri="{FF2B5EF4-FFF2-40B4-BE49-F238E27FC236}">
                <a16:creationId xmlns:a16="http://schemas.microsoft.com/office/drawing/2014/main" id="{7E404110-FFD8-452D-AA89-4BDBD41E55BD}"/>
              </a:ext>
            </a:extLst>
          </p:cNvPr>
          <p:cNvSpPr>
            <a:spLocks noGrp="1"/>
          </p:cNvSpPr>
          <p:nvPr>
            <p:ph idx="1"/>
          </p:nvPr>
        </p:nvSpPr>
        <p:spPr>
          <a:xfrm>
            <a:off x="591034" y="1942978"/>
            <a:ext cx="11009931" cy="2136653"/>
          </a:xfrm>
        </p:spPr>
        <p:txBody>
          <a:bodyPr/>
          <a:lstStyle/>
          <a:p>
            <a:pPr marL="0" indent="0">
              <a:buNone/>
            </a:pPr>
            <a:r>
              <a:rPr lang="en-US" dirty="0"/>
              <a:t>Step 1:  Establish a Common Ground for Comparison </a:t>
            </a:r>
          </a:p>
          <a:p>
            <a:pPr marL="0" indent="0">
              <a:buNone/>
            </a:pPr>
            <a:r>
              <a:rPr lang="en-US" dirty="0"/>
              <a:t>	What are the figures / numbers / parameters that can be used as a 	baseline</a:t>
            </a:r>
          </a:p>
          <a:p>
            <a:pPr marL="0" indent="0">
              <a:buNone/>
            </a:pPr>
            <a:r>
              <a:rPr lang="en-US" dirty="0"/>
              <a:t>Step 2: Compare every individual parameter with the average of the 	parameter to get a score.  </a:t>
            </a:r>
          </a:p>
        </p:txBody>
      </p:sp>
      <p:pic>
        <p:nvPicPr>
          <p:cNvPr id="4" name="Picture 3">
            <a:extLst>
              <a:ext uri="{FF2B5EF4-FFF2-40B4-BE49-F238E27FC236}">
                <a16:creationId xmlns:a16="http://schemas.microsoft.com/office/drawing/2014/main" id="{9396D253-05AE-484F-A9F1-A540B53B7C9A}"/>
              </a:ext>
            </a:extLst>
          </p:cNvPr>
          <p:cNvPicPr>
            <a:picLocks noChangeAspect="1"/>
          </p:cNvPicPr>
          <p:nvPr/>
        </p:nvPicPr>
        <p:blipFill>
          <a:blip r:embed="rId2"/>
          <a:stretch>
            <a:fillRect/>
          </a:stretch>
        </p:blipFill>
        <p:spPr>
          <a:xfrm>
            <a:off x="10675761" y="612250"/>
            <a:ext cx="1284644" cy="1291100"/>
          </a:xfrm>
          <a:prstGeom prst="rect">
            <a:avLst/>
          </a:prstGeom>
        </p:spPr>
      </p:pic>
      <p:graphicFrame>
        <p:nvGraphicFramePr>
          <p:cNvPr id="5" name="Table 4">
            <a:extLst>
              <a:ext uri="{FF2B5EF4-FFF2-40B4-BE49-F238E27FC236}">
                <a16:creationId xmlns:a16="http://schemas.microsoft.com/office/drawing/2014/main" id="{C81E30A8-A584-4C6E-9250-7C1877A2DD6B}"/>
              </a:ext>
            </a:extLst>
          </p:cNvPr>
          <p:cNvGraphicFramePr>
            <a:graphicFrameLocks noGrp="1"/>
          </p:cNvGraphicFramePr>
          <p:nvPr>
            <p:extLst>
              <p:ext uri="{D42A27DB-BD31-4B8C-83A1-F6EECF244321}">
                <p14:modId xmlns:p14="http://schemas.microsoft.com/office/powerpoint/2010/main" val="3754716941"/>
              </p:ext>
            </p:extLst>
          </p:nvPr>
        </p:nvGraphicFramePr>
        <p:xfrm>
          <a:off x="1745956" y="4119259"/>
          <a:ext cx="8128000" cy="222504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772997097"/>
                    </a:ext>
                  </a:extLst>
                </a:gridCol>
                <a:gridCol w="4064000">
                  <a:extLst>
                    <a:ext uri="{9D8B030D-6E8A-4147-A177-3AD203B41FA5}">
                      <a16:colId xmlns:a16="http://schemas.microsoft.com/office/drawing/2014/main" val="2416972458"/>
                    </a:ext>
                  </a:extLst>
                </a:gridCol>
              </a:tblGrid>
              <a:tr h="370840">
                <a:tc>
                  <a:txBody>
                    <a:bodyPr/>
                    <a:lstStyle/>
                    <a:p>
                      <a:pPr algn="ctr"/>
                      <a:r>
                        <a:rPr lang="en-US" dirty="0"/>
                        <a:t>Criteria</a:t>
                      </a:r>
                    </a:p>
                  </a:txBody>
                  <a:tcPr/>
                </a:tc>
                <a:tc>
                  <a:txBody>
                    <a:bodyPr/>
                    <a:lstStyle/>
                    <a:p>
                      <a:pPr algn="ctr"/>
                      <a:r>
                        <a:rPr lang="en-US" dirty="0"/>
                        <a:t>Ranking Score</a:t>
                      </a:r>
                    </a:p>
                  </a:txBody>
                  <a:tcPr/>
                </a:tc>
                <a:extLst>
                  <a:ext uri="{0D108BD9-81ED-4DB2-BD59-A6C34878D82A}">
                    <a16:rowId xmlns:a16="http://schemas.microsoft.com/office/drawing/2014/main" val="560537667"/>
                  </a:ext>
                </a:extLst>
              </a:tr>
              <a:tr h="370840">
                <a:tc>
                  <a:txBody>
                    <a:bodyPr/>
                    <a:lstStyle/>
                    <a:p>
                      <a:pPr algn="ctr"/>
                      <a:r>
                        <a:rPr lang="en-US" dirty="0"/>
                        <a:t>X &gt;= 125% of Average</a:t>
                      </a:r>
                    </a:p>
                  </a:txBody>
                  <a:tcPr/>
                </a:tc>
                <a:tc>
                  <a:txBody>
                    <a:bodyPr/>
                    <a:lstStyle/>
                    <a:p>
                      <a:pPr algn="ctr"/>
                      <a:r>
                        <a:rPr lang="en-US" dirty="0"/>
                        <a:t>10</a:t>
                      </a:r>
                    </a:p>
                  </a:txBody>
                  <a:tcPr/>
                </a:tc>
                <a:extLst>
                  <a:ext uri="{0D108BD9-81ED-4DB2-BD59-A6C34878D82A}">
                    <a16:rowId xmlns:a16="http://schemas.microsoft.com/office/drawing/2014/main" val="3101307024"/>
                  </a:ext>
                </a:extLst>
              </a:tr>
              <a:tr h="370840">
                <a:tc>
                  <a:txBody>
                    <a:bodyPr/>
                    <a:lstStyle/>
                    <a:p>
                      <a:pPr algn="ctr"/>
                      <a:r>
                        <a:rPr lang="en-US" dirty="0"/>
                        <a:t>X = Average</a:t>
                      </a:r>
                    </a:p>
                  </a:txBody>
                  <a:tcPr/>
                </a:tc>
                <a:tc>
                  <a:txBody>
                    <a:bodyPr/>
                    <a:lstStyle/>
                    <a:p>
                      <a:pPr algn="ctr"/>
                      <a:r>
                        <a:rPr lang="en-US" dirty="0"/>
                        <a:t>7.5</a:t>
                      </a:r>
                    </a:p>
                  </a:txBody>
                  <a:tcPr/>
                </a:tc>
                <a:extLst>
                  <a:ext uri="{0D108BD9-81ED-4DB2-BD59-A6C34878D82A}">
                    <a16:rowId xmlns:a16="http://schemas.microsoft.com/office/drawing/2014/main" val="3890255453"/>
                  </a:ext>
                </a:extLst>
              </a:tr>
              <a:tr h="370840">
                <a:tc>
                  <a:txBody>
                    <a:bodyPr/>
                    <a:lstStyle/>
                    <a:p>
                      <a:pPr algn="ctr"/>
                      <a:r>
                        <a:rPr lang="en-US" dirty="0"/>
                        <a:t>50% Average  &lt; X &lt;= 99% </a:t>
                      </a:r>
                      <a:r>
                        <a:rPr lang="en-US" dirty="0" err="1"/>
                        <a:t>Averge</a:t>
                      </a:r>
                      <a:endParaRPr lang="en-US" dirty="0"/>
                    </a:p>
                  </a:txBody>
                  <a:tcPr/>
                </a:tc>
                <a:tc>
                  <a:txBody>
                    <a:bodyPr/>
                    <a:lstStyle/>
                    <a:p>
                      <a:pPr algn="ctr"/>
                      <a:r>
                        <a:rPr lang="en-US" dirty="0"/>
                        <a:t>5</a:t>
                      </a:r>
                    </a:p>
                  </a:txBody>
                  <a:tcPr/>
                </a:tc>
                <a:extLst>
                  <a:ext uri="{0D108BD9-81ED-4DB2-BD59-A6C34878D82A}">
                    <a16:rowId xmlns:a16="http://schemas.microsoft.com/office/drawing/2014/main" val="864501374"/>
                  </a:ext>
                </a:extLst>
              </a:tr>
              <a:tr h="370840">
                <a:tc>
                  <a:txBody>
                    <a:bodyPr/>
                    <a:lstStyle/>
                    <a:p>
                      <a:pPr algn="ctr"/>
                      <a:r>
                        <a:rPr lang="en-US" dirty="0"/>
                        <a:t>0% Average &lt; X &lt;= 49% Average</a:t>
                      </a:r>
                    </a:p>
                  </a:txBody>
                  <a:tcPr/>
                </a:tc>
                <a:tc>
                  <a:txBody>
                    <a:bodyPr/>
                    <a:lstStyle/>
                    <a:p>
                      <a:pPr algn="ctr"/>
                      <a:r>
                        <a:rPr lang="en-US" dirty="0"/>
                        <a:t>1</a:t>
                      </a:r>
                    </a:p>
                  </a:txBody>
                  <a:tcPr/>
                </a:tc>
                <a:extLst>
                  <a:ext uri="{0D108BD9-81ED-4DB2-BD59-A6C34878D82A}">
                    <a16:rowId xmlns:a16="http://schemas.microsoft.com/office/drawing/2014/main" val="1371673258"/>
                  </a:ext>
                </a:extLst>
              </a:tr>
              <a:tr h="370840">
                <a:tc>
                  <a:txBody>
                    <a:bodyPr/>
                    <a:lstStyle/>
                    <a:p>
                      <a:pPr algn="ctr"/>
                      <a:r>
                        <a:rPr lang="en-US" dirty="0"/>
                        <a:t>0 = X</a:t>
                      </a:r>
                    </a:p>
                  </a:txBody>
                  <a:tcPr/>
                </a:tc>
                <a:tc>
                  <a:txBody>
                    <a:bodyPr/>
                    <a:lstStyle/>
                    <a:p>
                      <a:pPr algn="ctr"/>
                      <a:r>
                        <a:rPr lang="en-US" dirty="0"/>
                        <a:t>0</a:t>
                      </a:r>
                    </a:p>
                  </a:txBody>
                  <a:tcPr/>
                </a:tc>
                <a:extLst>
                  <a:ext uri="{0D108BD9-81ED-4DB2-BD59-A6C34878D82A}">
                    <a16:rowId xmlns:a16="http://schemas.microsoft.com/office/drawing/2014/main" val="924421255"/>
                  </a:ext>
                </a:extLst>
              </a:tr>
            </a:tbl>
          </a:graphicData>
        </a:graphic>
      </p:graphicFrame>
    </p:spTree>
    <p:extLst>
      <p:ext uri="{BB962C8B-B14F-4D97-AF65-F5344CB8AC3E}">
        <p14:creationId xmlns:p14="http://schemas.microsoft.com/office/powerpoint/2010/main" val="2469257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DE1D0-5BFF-48FA-B611-048FCEEE5477}"/>
              </a:ext>
            </a:extLst>
          </p:cNvPr>
          <p:cNvSpPr>
            <a:spLocks noGrp="1"/>
          </p:cNvSpPr>
          <p:nvPr>
            <p:ph type="title"/>
          </p:nvPr>
        </p:nvSpPr>
        <p:spPr>
          <a:xfrm>
            <a:off x="680322" y="2869895"/>
            <a:ext cx="9613860" cy="1090788"/>
          </a:xfrm>
        </p:spPr>
        <p:txBody>
          <a:bodyPr/>
          <a:lstStyle/>
          <a:p>
            <a:pPr algn="ctr"/>
            <a:r>
              <a:rPr lang="en-US" dirty="0"/>
              <a:t>School API Conclusion </a:t>
            </a:r>
          </a:p>
        </p:txBody>
      </p:sp>
      <p:pic>
        <p:nvPicPr>
          <p:cNvPr id="4" name="Picture 3">
            <a:extLst>
              <a:ext uri="{FF2B5EF4-FFF2-40B4-BE49-F238E27FC236}">
                <a16:creationId xmlns:a16="http://schemas.microsoft.com/office/drawing/2014/main" id="{F84B5B35-5BBC-4593-9FF7-F64224C658AF}"/>
              </a:ext>
            </a:extLst>
          </p:cNvPr>
          <p:cNvPicPr>
            <a:picLocks noChangeAspect="1"/>
          </p:cNvPicPr>
          <p:nvPr/>
        </p:nvPicPr>
        <p:blipFill>
          <a:blip r:embed="rId2"/>
          <a:stretch>
            <a:fillRect/>
          </a:stretch>
        </p:blipFill>
        <p:spPr>
          <a:xfrm>
            <a:off x="10686393" y="2769739"/>
            <a:ext cx="1284644" cy="1291100"/>
          </a:xfrm>
          <a:prstGeom prst="rect">
            <a:avLst/>
          </a:prstGeom>
        </p:spPr>
      </p:pic>
    </p:spTree>
    <p:extLst>
      <p:ext uri="{BB962C8B-B14F-4D97-AF65-F5344CB8AC3E}">
        <p14:creationId xmlns:p14="http://schemas.microsoft.com/office/powerpoint/2010/main" val="664692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647BC-F27C-4770-B5EC-EC094204E6B5}"/>
              </a:ext>
            </a:extLst>
          </p:cNvPr>
          <p:cNvSpPr>
            <a:spLocks noGrp="1"/>
          </p:cNvSpPr>
          <p:nvPr>
            <p:ph type="title"/>
          </p:nvPr>
        </p:nvSpPr>
        <p:spPr/>
        <p:txBody>
          <a:bodyPr/>
          <a:lstStyle/>
          <a:p>
            <a:r>
              <a:rPr lang="en-US" dirty="0"/>
              <a:t>Results from School API</a:t>
            </a:r>
          </a:p>
        </p:txBody>
      </p:sp>
      <p:pic>
        <p:nvPicPr>
          <p:cNvPr id="4" name="Picture 3">
            <a:extLst>
              <a:ext uri="{FF2B5EF4-FFF2-40B4-BE49-F238E27FC236}">
                <a16:creationId xmlns:a16="http://schemas.microsoft.com/office/drawing/2014/main" id="{C7FAFE75-E851-4C2D-9CF9-E8FBDC9B3B97}"/>
              </a:ext>
            </a:extLst>
          </p:cNvPr>
          <p:cNvPicPr>
            <a:picLocks noChangeAspect="1"/>
          </p:cNvPicPr>
          <p:nvPr/>
        </p:nvPicPr>
        <p:blipFill>
          <a:blip r:embed="rId2"/>
          <a:stretch>
            <a:fillRect/>
          </a:stretch>
        </p:blipFill>
        <p:spPr>
          <a:xfrm>
            <a:off x="10675761" y="612250"/>
            <a:ext cx="1284644" cy="1291100"/>
          </a:xfrm>
          <a:prstGeom prst="rect">
            <a:avLst/>
          </a:prstGeom>
        </p:spPr>
      </p:pic>
      <p:sp>
        <p:nvSpPr>
          <p:cNvPr id="6" name="TextBox 5">
            <a:extLst>
              <a:ext uri="{FF2B5EF4-FFF2-40B4-BE49-F238E27FC236}">
                <a16:creationId xmlns:a16="http://schemas.microsoft.com/office/drawing/2014/main" id="{D7067665-7BC7-40C6-9B69-B3E743DF899E}"/>
              </a:ext>
            </a:extLst>
          </p:cNvPr>
          <p:cNvSpPr txBox="1"/>
          <p:nvPr/>
        </p:nvSpPr>
        <p:spPr>
          <a:xfrm>
            <a:off x="8384345" y="2873822"/>
            <a:ext cx="3188677" cy="923330"/>
          </a:xfrm>
          <a:prstGeom prst="rect">
            <a:avLst/>
          </a:prstGeom>
          <a:noFill/>
        </p:spPr>
        <p:txBody>
          <a:bodyPr wrap="square" rtlCol="0">
            <a:spAutoFit/>
          </a:bodyPr>
          <a:lstStyle/>
          <a:p>
            <a:r>
              <a:rPr lang="en-US" dirty="0"/>
              <a:t>This graph shows the ratings of school types present in each zip code.</a:t>
            </a:r>
          </a:p>
        </p:txBody>
      </p:sp>
      <p:pic>
        <p:nvPicPr>
          <p:cNvPr id="9" name="Content Placeholder 8" descr="A screenshot of a cell phone&#10;&#10;Description generated with very high confidence">
            <a:extLst>
              <a:ext uri="{FF2B5EF4-FFF2-40B4-BE49-F238E27FC236}">
                <a16:creationId xmlns:a16="http://schemas.microsoft.com/office/drawing/2014/main" id="{E1EBC680-23F7-4D96-B0E7-D54E1B70E105}"/>
              </a:ext>
            </a:extLst>
          </p:cNvPr>
          <p:cNvPicPr>
            <a:picLocks noGrp="1" noChangeAspect="1"/>
          </p:cNvPicPr>
          <p:nvPr>
            <p:ph idx="1"/>
          </p:nvPr>
        </p:nvPicPr>
        <p:blipFill>
          <a:blip r:embed="rId3"/>
          <a:stretch>
            <a:fillRect/>
          </a:stretch>
        </p:blipFill>
        <p:spPr>
          <a:xfrm>
            <a:off x="1029100" y="2000251"/>
            <a:ext cx="6929435" cy="4619624"/>
          </a:xfrm>
        </p:spPr>
      </p:pic>
      <p:sp>
        <p:nvSpPr>
          <p:cNvPr id="7" name="TextBox 6">
            <a:extLst>
              <a:ext uri="{FF2B5EF4-FFF2-40B4-BE49-F238E27FC236}">
                <a16:creationId xmlns:a16="http://schemas.microsoft.com/office/drawing/2014/main" id="{7AF803FA-583E-4660-82D7-9AAADF8071C0}"/>
              </a:ext>
            </a:extLst>
          </p:cNvPr>
          <p:cNvSpPr txBox="1"/>
          <p:nvPr/>
        </p:nvSpPr>
        <p:spPr>
          <a:xfrm>
            <a:off x="1640499" y="2171114"/>
            <a:ext cx="5875607" cy="365760"/>
          </a:xfrm>
          <a:prstGeom prst="rect">
            <a:avLst/>
          </a:prstGeom>
          <a:noFill/>
        </p:spPr>
        <p:txBody>
          <a:bodyPr wrap="square" rtlCol="0">
            <a:spAutoFit/>
          </a:bodyPr>
          <a:lstStyle/>
          <a:p>
            <a:pPr algn="ctr"/>
            <a:r>
              <a:rPr lang="en-US" dirty="0">
                <a:solidFill>
                  <a:schemeClr val="bg1"/>
                </a:solidFill>
              </a:rPr>
              <a:t>School Ratings by Type for each Zip Code</a:t>
            </a:r>
          </a:p>
        </p:txBody>
      </p:sp>
    </p:spTree>
    <p:extLst>
      <p:ext uri="{BB962C8B-B14F-4D97-AF65-F5344CB8AC3E}">
        <p14:creationId xmlns:p14="http://schemas.microsoft.com/office/powerpoint/2010/main" val="2998062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A0570-64E4-40AA-A8E6-ABE52AC497F3}"/>
              </a:ext>
            </a:extLst>
          </p:cNvPr>
          <p:cNvSpPr>
            <a:spLocks noGrp="1"/>
          </p:cNvSpPr>
          <p:nvPr>
            <p:ph type="title"/>
          </p:nvPr>
        </p:nvSpPr>
        <p:spPr/>
        <p:txBody>
          <a:bodyPr/>
          <a:lstStyle/>
          <a:p>
            <a:r>
              <a:rPr lang="en-US" dirty="0"/>
              <a:t>Results from School API </a:t>
            </a:r>
          </a:p>
        </p:txBody>
      </p:sp>
      <p:pic>
        <p:nvPicPr>
          <p:cNvPr id="5" name="Content Placeholder 4">
            <a:extLst>
              <a:ext uri="{FF2B5EF4-FFF2-40B4-BE49-F238E27FC236}">
                <a16:creationId xmlns:a16="http://schemas.microsoft.com/office/drawing/2014/main" id="{100DBE1F-ED1B-48C5-AECE-10A189919426}"/>
              </a:ext>
            </a:extLst>
          </p:cNvPr>
          <p:cNvPicPr>
            <a:picLocks noGrp="1" noChangeAspect="1"/>
          </p:cNvPicPr>
          <p:nvPr>
            <p:ph idx="1"/>
          </p:nvPr>
        </p:nvPicPr>
        <p:blipFill>
          <a:blip r:embed="rId2"/>
          <a:stretch>
            <a:fillRect/>
          </a:stretch>
        </p:blipFill>
        <p:spPr>
          <a:xfrm>
            <a:off x="581464" y="2102886"/>
            <a:ext cx="6775939" cy="4517293"/>
          </a:xfrm>
          <a:prstGeom prst="rect">
            <a:avLst/>
          </a:prstGeom>
        </p:spPr>
      </p:pic>
      <p:pic>
        <p:nvPicPr>
          <p:cNvPr id="4" name="Picture 3">
            <a:extLst>
              <a:ext uri="{FF2B5EF4-FFF2-40B4-BE49-F238E27FC236}">
                <a16:creationId xmlns:a16="http://schemas.microsoft.com/office/drawing/2014/main" id="{43E7DEC5-AE98-482D-BE55-A7BBD7028B68}"/>
              </a:ext>
            </a:extLst>
          </p:cNvPr>
          <p:cNvPicPr>
            <a:picLocks noChangeAspect="1"/>
          </p:cNvPicPr>
          <p:nvPr/>
        </p:nvPicPr>
        <p:blipFill>
          <a:blip r:embed="rId3"/>
          <a:stretch>
            <a:fillRect/>
          </a:stretch>
        </p:blipFill>
        <p:spPr>
          <a:xfrm>
            <a:off x="10675761" y="612250"/>
            <a:ext cx="1284644" cy="1291100"/>
          </a:xfrm>
          <a:prstGeom prst="rect">
            <a:avLst/>
          </a:prstGeom>
        </p:spPr>
      </p:pic>
      <p:sp>
        <p:nvSpPr>
          <p:cNvPr id="8" name="TextBox 7">
            <a:extLst>
              <a:ext uri="{FF2B5EF4-FFF2-40B4-BE49-F238E27FC236}">
                <a16:creationId xmlns:a16="http://schemas.microsoft.com/office/drawing/2014/main" id="{D3523E99-D85A-462F-8D1B-76057AACC895}"/>
              </a:ext>
            </a:extLst>
          </p:cNvPr>
          <p:cNvSpPr txBox="1"/>
          <p:nvPr/>
        </p:nvSpPr>
        <p:spPr>
          <a:xfrm>
            <a:off x="7788811" y="2236763"/>
            <a:ext cx="3638843" cy="3139321"/>
          </a:xfrm>
          <a:prstGeom prst="rect">
            <a:avLst/>
          </a:prstGeom>
          <a:noFill/>
        </p:spPr>
        <p:txBody>
          <a:bodyPr wrap="square" rtlCol="0">
            <a:spAutoFit/>
          </a:bodyPr>
          <a:lstStyle/>
          <a:p>
            <a:pPr marL="285750" indent="-285750">
              <a:buFont typeface="Arial" panose="020B0604020202020204" pitchFamily="34" charset="0"/>
              <a:buChar char="•"/>
            </a:pPr>
            <a:r>
              <a:rPr lang="en-US" dirty="0"/>
              <a:t>If school district is your most important criteria, we recommend moving to zip code 30316. </a:t>
            </a:r>
          </a:p>
          <a:p>
            <a:endParaRPr lang="en-US" dirty="0"/>
          </a:p>
          <a:p>
            <a:pPr marL="285750" indent="-285750">
              <a:buFont typeface="Arial" panose="020B0604020202020204" pitchFamily="34" charset="0"/>
              <a:buChar char="•"/>
            </a:pPr>
            <a:r>
              <a:rPr lang="en-US" dirty="0"/>
              <a:t>Zip Code 30314 is rated second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Zip Code 30306 is rated third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Zip Code 30307 is rated fourth </a:t>
            </a:r>
          </a:p>
        </p:txBody>
      </p:sp>
      <p:sp>
        <p:nvSpPr>
          <p:cNvPr id="9" name="TextBox 8">
            <a:extLst>
              <a:ext uri="{FF2B5EF4-FFF2-40B4-BE49-F238E27FC236}">
                <a16:creationId xmlns:a16="http://schemas.microsoft.com/office/drawing/2014/main" id="{41DDE755-2796-4157-BC08-4EFD34BD9411}"/>
              </a:ext>
            </a:extLst>
          </p:cNvPr>
          <p:cNvSpPr txBox="1"/>
          <p:nvPr/>
        </p:nvSpPr>
        <p:spPr>
          <a:xfrm>
            <a:off x="2255521" y="2236763"/>
            <a:ext cx="3737316" cy="369332"/>
          </a:xfrm>
          <a:prstGeom prst="rect">
            <a:avLst/>
          </a:prstGeom>
          <a:solidFill>
            <a:schemeClr val="tx1"/>
          </a:solidFill>
        </p:spPr>
        <p:txBody>
          <a:bodyPr wrap="square" rtlCol="0">
            <a:spAutoFit/>
          </a:bodyPr>
          <a:lstStyle/>
          <a:p>
            <a:r>
              <a:rPr lang="en-US" dirty="0">
                <a:solidFill>
                  <a:schemeClr val="bg1"/>
                </a:solidFill>
              </a:rPr>
              <a:t>Final Schools Ratings by Zip Code </a:t>
            </a:r>
          </a:p>
        </p:txBody>
      </p:sp>
    </p:spTree>
    <p:extLst>
      <p:ext uri="{BB962C8B-B14F-4D97-AF65-F5344CB8AC3E}">
        <p14:creationId xmlns:p14="http://schemas.microsoft.com/office/powerpoint/2010/main" val="31980880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01344-E666-4CA8-9F8C-7573F98A2FF3}"/>
              </a:ext>
            </a:extLst>
          </p:cNvPr>
          <p:cNvSpPr>
            <a:spLocks noGrp="1"/>
          </p:cNvSpPr>
          <p:nvPr>
            <p:ph type="title"/>
          </p:nvPr>
        </p:nvSpPr>
        <p:spPr/>
        <p:txBody>
          <a:bodyPr/>
          <a:lstStyle/>
          <a:p>
            <a:pPr algn="ctr"/>
            <a:r>
              <a:rPr lang="en-US" dirty="0"/>
              <a:t>Neighborhood API Results</a:t>
            </a:r>
          </a:p>
        </p:txBody>
      </p:sp>
      <p:pic>
        <p:nvPicPr>
          <p:cNvPr id="4" name="Picture 3">
            <a:extLst>
              <a:ext uri="{FF2B5EF4-FFF2-40B4-BE49-F238E27FC236}">
                <a16:creationId xmlns:a16="http://schemas.microsoft.com/office/drawing/2014/main" id="{C4CA7359-A4F8-46F7-8BE5-0C0ECC0E4F3A}"/>
              </a:ext>
            </a:extLst>
          </p:cNvPr>
          <p:cNvPicPr>
            <a:picLocks noChangeAspect="1"/>
          </p:cNvPicPr>
          <p:nvPr/>
        </p:nvPicPr>
        <p:blipFill>
          <a:blip r:embed="rId2"/>
          <a:stretch>
            <a:fillRect/>
          </a:stretch>
        </p:blipFill>
        <p:spPr>
          <a:xfrm>
            <a:off x="10686393" y="2769739"/>
            <a:ext cx="1284644" cy="1291100"/>
          </a:xfrm>
          <a:prstGeom prst="rect">
            <a:avLst/>
          </a:prstGeom>
        </p:spPr>
      </p:pic>
    </p:spTree>
    <p:extLst>
      <p:ext uri="{BB962C8B-B14F-4D97-AF65-F5344CB8AC3E}">
        <p14:creationId xmlns:p14="http://schemas.microsoft.com/office/powerpoint/2010/main" val="22337918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CD0-F67F-40B4-97DD-EBCCFC7D4764}"/>
              </a:ext>
            </a:extLst>
          </p:cNvPr>
          <p:cNvSpPr>
            <a:spLocks noGrp="1"/>
          </p:cNvSpPr>
          <p:nvPr>
            <p:ph type="title"/>
          </p:nvPr>
        </p:nvSpPr>
        <p:spPr/>
        <p:txBody>
          <a:bodyPr/>
          <a:lstStyle/>
          <a:p>
            <a:r>
              <a:rPr lang="en-US" dirty="0"/>
              <a:t>Results from Neighborhood</a:t>
            </a:r>
          </a:p>
        </p:txBody>
      </p:sp>
      <p:pic>
        <p:nvPicPr>
          <p:cNvPr id="4" name="Picture 3">
            <a:extLst>
              <a:ext uri="{FF2B5EF4-FFF2-40B4-BE49-F238E27FC236}">
                <a16:creationId xmlns:a16="http://schemas.microsoft.com/office/drawing/2014/main" id="{B32FBC3D-AEFC-4050-AAC7-6D4B49059A2E}"/>
              </a:ext>
            </a:extLst>
          </p:cNvPr>
          <p:cNvPicPr>
            <a:picLocks noChangeAspect="1"/>
          </p:cNvPicPr>
          <p:nvPr/>
        </p:nvPicPr>
        <p:blipFill>
          <a:blip r:embed="rId2"/>
          <a:stretch>
            <a:fillRect/>
          </a:stretch>
        </p:blipFill>
        <p:spPr>
          <a:xfrm>
            <a:off x="10675761" y="612250"/>
            <a:ext cx="1284644" cy="1291100"/>
          </a:xfrm>
          <a:prstGeom prst="rect">
            <a:avLst/>
          </a:prstGeom>
        </p:spPr>
      </p:pic>
      <p:pic>
        <p:nvPicPr>
          <p:cNvPr id="5" name="Content Placeholder 5" descr="A picture containing text&#10;&#10;Description generated with very high confidence">
            <a:extLst>
              <a:ext uri="{FF2B5EF4-FFF2-40B4-BE49-F238E27FC236}">
                <a16:creationId xmlns:a16="http://schemas.microsoft.com/office/drawing/2014/main" id="{BC1F86DD-4761-49BF-9A84-2464C501C7F5}"/>
              </a:ext>
            </a:extLst>
          </p:cNvPr>
          <p:cNvPicPr>
            <a:picLocks noGrp="1" noChangeAspect="1"/>
          </p:cNvPicPr>
          <p:nvPr>
            <p:ph idx="1"/>
          </p:nvPr>
        </p:nvPicPr>
        <p:blipFill>
          <a:blip r:embed="rId3"/>
          <a:stretch>
            <a:fillRect/>
          </a:stretch>
        </p:blipFill>
        <p:spPr>
          <a:xfrm>
            <a:off x="1301835" y="2187316"/>
            <a:ext cx="6768276" cy="4512185"/>
          </a:xfrm>
        </p:spPr>
      </p:pic>
      <p:sp>
        <p:nvSpPr>
          <p:cNvPr id="8" name="TextBox 7">
            <a:extLst>
              <a:ext uri="{FF2B5EF4-FFF2-40B4-BE49-F238E27FC236}">
                <a16:creationId xmlns:a16="http://schemas.microsoft.com/office/drawing/2014/main" id="{36794EB4-EDE8-49BF-8E67-74422A19CD48}"/>
              </a:ext>
            </a:extLst>
          </p:cNvPr>
          <p:cNvSpPr txBox="1"/>
          <p:nvPr/>
        </p:nvSpPr>
        <p:spPr>
          <a:xfrm>
            <a:off x="8240232" y="3113950"/>
            <a:ext cx="3773335" cy="1477328"/>
          </a:xfrm>
          <a:prstGeom prst="rect">
            <a:avLst/>
          </a:prstGeom>
          <a:noFill/>
        </p:spPr>
        <p:txBody>
          <a:bodyPr wrap="square" rtlCol="0">
            <a:spAutoFit/>
          </a:bodyPr>
          <a:lstStyle/>
          <a:p>
            <a:r>
              <a:rPr lang="en-US" dirty="0"/>
              <a:t>If neighborhood is your most important criteria, we recommend moving to zip codes 30302 and 30334. </a:t>
            </a:r>
          </a:p>
          <a:p>
            <a:endParaRPr lang="en-US" dirty="0"/>
          </a:p>
        </p:txBody>
      </p:sp>
    </p:spTree>
    <p:extLst>
      <p:ext uri="{BB962C8B-B14F-4D97-AF65-F5344CB8AC3E}">
        <p14:creationId xmlns:p14="http://schemas.microsoft.com/office/powerpoint/2010/main" val="1008138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38F54-A52D-40DA-9829-C0BFC079346D}"/>
              </a:ext>
            </a:extLst>
          </p:cNvPr>
          <p:cNvSpPr>
            <a:spLocks noGrp="1"/>
          </p:cNvSpPr>
          <p:nvPr>
            <p:ph type="title"/>
          </p:nvPr>
        </p:nvSpPr>
        <p:spPr/>
        <p:txBody>
          <a:bodyPr/>
          <a:lstStyle/>
          <a:p>
            <a:pPr algn="ctr"/>
            <a:r>
              <a:rPr lang="en-US" dirty="0"/>
              <a:t>Price API Results</a:t>
            </a:r>
          </a:p>
        </p:txBody>
      </p:sp>
      <p:pic>
        <p:nvPicPr>
          <p:cNvPr id="4" name="Picture 3">
            <a:extLst>
              <a:ext uri="{FF2B5EF4-FFF2-40B4-BE49-F238E27FC236}">
                <a16:creationId xmlns:a16="http://schemas.microsoft.com/office/drawing/2014/main" id="{A2A458A4-E573-4FB3-B670-87B479685AA8}"/>
              </a:ext>
            </a:extLst>
          </p:cNvPr>
          <p:cNvPicPr>
            <a:picLocks noChangeAspect="1"/>
          </p:cNvPicPr>
          <p:nvPr/>
        </p:nvPicPr>
        <p:blipFill>
          <a:blip r:embed="rId2"/>
          <a:stretch>
            <a:fillRect/>
          </a:stretch>
        </p:blipFill>
        <p:spPr>
          <a:xfrm>
            <a:off x="10686393" y="2769739"/>
            <a:ext cx="1284644" cy="1291100"/>
          </a:xfrm>
          <a:prstGeom prst="rect">
            <a:avLst/>
          </a:prstGeom>
        </p:spPr>
      </p:pic>
    </p:spTree>
    <p:extLst>
      <p:ext uri="{BB962C8B-B14F-4D97-AF65-F5344CB8AC3E}">
        <p14:creationId xmlns:p14="http://schemas.microsoft.com/office/powerpoint/2010/main" val="17844298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20719-6B71-4E02-B185-A25C1CF6384A}"/>
              </a:ext>
            </a:extLst>
          </p:cNvPr>
          <p:cNvSpPr>
            <a:spLocks noGrp="1"/>
          </p:cNvSpPr>
          <p:nvPr>
            <p:ph type="title"/>
          </p:nvPr>
        </p:nvSpPr>
        <p:spPr/>
        <p:txBody>
          <a:bodyPr/>
          <a:lstStyle/>
          <a:p>
            <a:r>
              <a:rPr lang="en-US" dirty="0"/>
              <a:t>Results from Price</a:t>
            </a:r>
          </a:p>
        </p:txBody>
      </p:sp>
      <p:pic>
        <p:nvPicPr>
          <p:cNvPr id="6" name="Content Placeholder 5">
            <a:extLst>
              <a:ext uri="{FF2B5EF4-FFF2-40B4-BE49-F238E27FC236}">
                <a16:creationId xmlns:a16="http://schemas.microsoft.com/office/drawing/2014/main" id="{42C31881-6ECC-4B4F-AE1D-FC804D4F648F}"/>
              </a:ext>
            </a:extLst>
          </p:cNvPr>
          <p:cNvPicPr>
            <a:picLocks noGrp="1" noChangeAspect="1"/>
          </p:cNvPicPr>
          <p:nvPr>
            <p:ph idx="1"/>
          </p:nvPr>
        </p:nvPicPr>
        <p:blipFill>
          <a:blip r:embed="rId2"/>
          <a:stretch>
            <a:fillRect/>
          </a:stretch>
        </p:blipFill>
        <p:spPr>
          <a:xfrm>
            <a:off x="1699846" y="2089659"/>
            <a:ext cx="6858000" cy="4572001"/>
          </a:xfrm>
        </p:spPr>
      </p:pic>
      <p:pic>
        <p:nvPicPr>
          <p:cNvPr id="4" name="Picture 3">
            <a:extLst>
              <a:ext uri="{FF2B5EF4-FFF2-40B4-BE49-F238E27FC236}">
                <a16:creationId xmlns:a16="http://schemas.microsoft.com/office/drawing/2014/main" id="{16141A01-60F5-4542-8DDF-7F11F9ADADE7}"/>
              </a:ext>
            </a:extLst>
          </p:cNvPr>
          <p:cNvPicPr>
            <a:picLocks noChangeAspect="1"/>
          </p:cNvPicPr>
          <p:nvPr/>
        </p:nvPicPr>
        <p:blipFill>
          <a:blip r:embed="rId3"/>
          <a:stretch>
            <a:fillRect/>
          </a:stretch>
        </p:blipFill>
        <p:spPr>
          <a:xfrm>
            <a:off x="10675761" y="612250"/>
            <a:ext cx="1284644" cy="1291100"/>
          </a:xfrm>
          <a:prstGeom prst="rect">
            <a:avLst/>
          </a:prstGeom>
        </p:spPr>
      </p:pic>
      <p:sp>
        <p:nvSpPr>
          <p:cNvPr id="7" name="TextBox 6">
            <a:extLst>
              <a:ext uri="{FF2B5EF4-FFF2-40B4-BE49-F238E27FC236}">
                <a16:creationId xmlns:a16="http://schemas.microsoft.com/office/drawing/2014/main" id="{53CA19E6-A210-494D-91D8-48C208078A08}"/>
              </a:ext>
            </a:extLst>
          </p:cNvPr>
          <p:cNvSpPr txBox="1"/>
          <p:nvPr/>
        </p:nvSpPr>
        <p:spPr>
          <a:xfrm>
            <a:off x="8949820" y="3203239"/>
            <a:ext cx="2578495" cy="1631216"/>
          </a:xfrm>
          <a:prstGeom prst="rect">
            <a:avLst/>
          </a:prstGeom>
          <a:noFill/>
        </p:spPr>
        <p:txBody>
          <a:bodyPr wrap="square" rtlCol="0">
            <a:spAutoFit/>
          </a:bodyPr>
          <a:lstStyle/>
          <a:p>
            <a:r>
              <a:rPr lang="en-US" sz="2000" dirty="0"/>
              <a:t>Our data shows zip codes 30363 and 30308 have the highest average home price.</a:t>
            </a:r>
          </a:p>
        </p:txBody>
      </p:sp>
    </p:spTree>
    <p:extLst>
      <p:ext uri="{BB962C8B-B14F-4D97-AF65-F5344CB8AC3E}">
        <p14:creationId xmlns:p14="http://schemas.microsoft.com/office/powerpoint/2010/main" val="4024681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E30E5-091E-45CB-AEB9-61A84B2949D1}"/>
              </a:ext>
            </a:extLst>
          </p:cNvPr>
          <p:cNvSpPr>
            <a:spLocks noGrp="1"/>
          </p:cNvSpPr>
          <p:nvPr>
            <p:ph type="title"/>
          </p:nvPr>
        </p:nvSpPr>
        <p:spPr/>
        <p:txBody>
          <a:bodyPr/>
          <a:lstStyle/>
          <a:p>
            <a:r>
              <a:rPr lang="en-US" dirty="0"/>
              <a:t>Back Story</a:t>
            </a:r>
          </a:p>
        </p:txBody>
      </p:sp>
      <p:sp>
        <p:nvSpPr>
          <p:cNvPr id="3" name="Content Placeholder 2">
            <a:extLst>
              <a:ext uri="{FF2B5EF4-FFF2-40B4-BE49-F238E27FC236}">
                <a16:creationId xmlns:a16="http://schemas.microsoft.com/office/drawing/2014/main" id="{E66872FE-A46D-474F-8F01-ED1D804C44EB}"/>
              </a:ext>
            </a:extLst>
          </p:cNvPr>
          <p:cNvSpPr>
            <a:spLocks noGrp="1"/>
          </p:cNvSpPr>
          <p:nvPr>
            <p:ph idx="1"/>
          </p:nvPr>
        </p:nvSpPr>
        <p:spPr>
          <a:xfrm>
            <a:off x="680321" y="2336873"/>
            <a:ext cx="9613861" cy="3077965"/>
          </a:xfrm>
        </p:spPr>
        <p:txBody>
          <a:bodyPr/>
          <a:lstStyle/>
          <a:p>
            <a:r>
              <a:rPr lang="en-US" dirty="0"/>
              <a:t>According to a study conducted by the United States Census Bureau, the average person moves 11.7 times throughout their life.</a:t>
            </a:r>
            <a:r>
              <a:rPr lang="en-US" baseline="30000" dirty="0"/>
              <a:t>1</a:t>
            </a:r>
          </a:p>
          <a:p>
            <a:r>
              <a:rPr lang="en-US" dirty="0"/>
              <a:t>35.5 million Americans move each year.</a:t>
            </a:r>
            <a:r>
              <a:rPr lang="en-US" baseline="30000" dirty="0"/>
              <a:t>2</a:t>
            </a:r>
          </a:p>
          <a:p>
            <a:r>
              <a:rPr lang="en-US" dirty="0"/>
              <a:t>Roughly 90,000 people moved to Metro Atlanta between 2016 and 2017.</a:t>
            </a:r>
            <a:r>
              <a:rPr lang="en-US" baseline="30000" dirty="0"/>
              <a:t>3</a:t>
            </a:r>
          </a:p>
        </p:txBody>
      </p:sp>
      <p:pic>
        <p:nvPicPr>
          <p:cNvPr id="4" name="Picture 3">
            <a:extLst>
              <a:ext uri="{FF2B5EF4-FFF2-40B4-BE49-F238E27FC236}">
                <a16:creationId xmlns:a16="http://schemas.microsoft.com/office/drawing/2014/main" id="{F85236EE-4547-4D59-8AD7-E0B3A609DFF4}"/>
              </a:ext>
            </a:extLst>
          </p:cNvPr>
          <p:cNvPicPr>
            <a:picLocks noChangeAspect="1"/>
          </p:cNvPicPr>
          <p:nvPr/>
        </p:nvPicPr>
        <p:blipFill>
          <a:blip r:embed="rId2"/>
          <a:stretch>
            <a:fillRect/>
          </a:stretch>
        </p:blipFill>
        <p:spPr>
          <a:xfrm>
            <a:off x="10734674" y="617672"/>
            <a:ext cx="1215201" cy="1216494"/>
          </a:xfrm>
          <a:prstGeom prst="rect">
            <a:avLst/>
          </a:prstGeom>
        </p:spPr>
      </p:pic>
      <p:sp>
        <p:nvSpPr>
          <p:cNvPr id="5" name="TextBox 4">
            <a:extLst>
              <a:ext uri="{FF2B5EF4-FFF2-40B4-BE49-F238E27FC236}">
                <a16:creationId xmlns:a16="http://schemas.microsoft.com/office/drawing/2014/main" id="{23BA569B-95D5-4118-93EF-0018C78A285B}"/>
              </a:ext>
            </a:extLst>
          </p:cNvPr>
          <p:cNvSpPr txBox="1"/>
          <p:nvPr/>
        </p:nvSpPr>
        <p:spPr>
          <a:xfrm>
            <a:off x="576262" y="5778663"/>
            <a:ext cx="11039475" cy="646331"/>
          </a:xfrm>
          <a:prstGeom prst="rect">
            <a:avLst/>
          </a:prstGeom>
          <a:noFill/>
        </p:spPr>
        <p:txBody>
          <a:bodyPr wrap="square" rtlCol="0">
            <a:spAutoFit/>
          </a:bodyPr>
          <a:lstStyle/>
          <a:p>
            <a:r>
              <a:rPr lang="en-US" sz="1200" baseline="30000" dirty="0"/>
              <a:t>1</a:t>
            </a:r>
            <a:r>
              <a:rPr lang="en-US" sz="1200" dirty="0"/>
              <a:t>https://www.packonthego.com/how-many-times-does-the-average-person-move/</a:t>
            </a:r>
          </a:p>
          <a:p>
            <a:r>
              <a:rPr lang="en-US" sz="1200" baseline="30000" dirty="0"/>
              <a:t>2</a:t>
            </a:r>
            <a:r>
              <a:rPr lang="en-US" sz="1200" dirty="0"/>
              <a:t>https://www.move.org/moving-stats-facts/</a:t>
            </a:r>
          </a:p>
          <a:p>
            <a:r>
              <a:rPr lang="en-US" sz="1200" baseline="30000" dirty="0"/>
              <a:t>3</a:t>
            </a:r>
            <a:r>
              <a:rPr lang="en-US" sz="1200" dirty="0"/>
              <a:t>https://atlanta.curbed.com/2018/3/23/17154866/</a:t>
            </a:r>
            <a:r>
              <a:rPr lang="en-US" sz="1200" dirty="0" err="1"/>
              <a:t>atlanta</a:t>
            </a:r>
            <a:r>
              <a:rPr lang="en-US" sz="1200" dirty="0"/>
              <a:t>-fastest-growing-metro-area-in-us-country</a:t>
            </a:r>
          </a:p>
        </p:txBody>
      </p:sp>
      <p:pic>
        <p:nvPicPr>
          <p:cNvPr id="7" name="Picture 6" descr="A close up of a sign&#10;&#10;Description generated with very high confidence">
            <a:extLst>
              <a:ext uri="{FF2B5EF4-FFF2-40B4-BE49-F238E27FC236}">
                <a16:creationId xmlns:a16="http://schemas.microsoft.com/office/drawing/2014/main" id="{866A47A0-A2C8-4D82-8C5F-C778ABAB4EA8}"/>
              </a:ext>
            </a:extLst>
          </p:cNvPr>
          <p:cNvPicPr>
            <a:picLocks noChangeAspect="1"/>
          </p:cNvPicPr>
          <p:nvPr/>
        </p:nvPicPr>
        <p:blipFill>
          <a:blip r:embed="rId3"/>
          <a:stretch>
            <a:fillRect/>
          </a:stretch>
        </p:blipFill>
        <p:spPr>
          <a:xfrm>
            <a:off x="7929660" y="4525623"/>
            <a:ext cx="2364522" cy="1773392"/>
          </a:xfrm>
          <a:prstGeom prst="rect">
            <a:avLst/>
          </a:prstGeom>
        </p:spPr>
      </p:pic>
    </p:spTree>
    <p:extLst>
      <p:ext uri="{BB962C8B-B14F-4D97-AF65-F5344CB8AC3E}">
        <p14:creationId xmlns:p14="http://schemas.microsoft.com/office/powerpoint/2010/main" val="15789290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B9215-BF25-47F3-AADE-4A811FB409B9}"/>
              </a:ext>
            </a:extLst>
          </p:cNvPr>
          <p:cNvSpPr>
            <a:spLocks noGrp="1"/>
          </p:cNvSpPr>
          <p:nvPr>
            <p:ph type="title"/>
          </p:nvPr>
        </p:nvSpPr>
        <p:spPr/>
        <p:txBody>
          <a:bodyPr/>
          <a:lstStyle/>
          <a:p>
            <a:pPr algn="ctr"/>
            <a:r>
              <a:rPr lang="en-US" dirty="0"/>
              <a:t>Data Correlation Results </a:t>
            </a:r>
          </a:p>
        </p:txBody>
      </p:sp>
      <p:pic>
        <p:nvPicPr>
          <p:cNvPr id="4" name="Picture 3">
            <a:extLst>
              <a:ext uri="{FF2B5EF4-FFF2-40B4-BE49-F238E27FC236}">
                <a16:creationId xmlns:a16="http://schemas.microsoft.com/office/drawing/2014/main" id="{3FD42716-D2E6-491E-8A1F-70D3A275BEFD}"/>
              </a:ext>
            </a:extLst>
          </p:cNvPr>
          <p:cNvPicPr>
            <a:picLocks noChangeAspect="1"/>
          </p:cNvPicPr>
          <p:nvPr/>
        </p:nvPicPr>
        <p:blipFill>
          <a:blip r:embed="rId2"/>
          <a:stretch>
            <a:fillRect/>
          </a:stretch>
        </p:blipFill>
        <p:spPr>
          <a:xfrm>
            <a:off x="10686393" y="2769739"/>
            <a:ext cx="1284644" cy="1291100"/>
          </a:xfrm>
          <a:prstGeom prst="rect">
            <a:avLst/>
          </a:prstGeom>
        </p:spPr>
      </p:pic>
    </p:spTree>
    <p:extLst>
      <p:ext uri="{BB962C8B-B14F-4D97-AF65-F5344CB8AC3E}">
        <p14:creationId xmlns:p14="http://schemas.microsoft.com/office/powerpoint/2010/main" val="20236778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CD0-F67F-40B4-97DD-EBCCFC7D4764}"/>
              </a:ext>
            </a:extLst>
          </p:cNvPr>
          <p:cNvSpPr>
            <a:spLocks noGrp="1"/>
          </p:cNvSpPr>
          <p:nvPr>
            <p:ph type="title"/>
          </p:nvPr>
        </p:nvSpPr>
        <p:spPr/>
        <p:txBody>
          <a:bodyPr/>
          <a:lstStyle/>
          <a:p>
            <a:r>
              <a:rPr lang="en-US" dirty="0"/>
              <a:t>Results from Neighborhood, Schools</a:t>
            </a:r>
          </a:p>
        </p:txBody>
      </p:sp>
      <p:pic>
        <p:nvPicPr>
          <p:cNvPr id="4" name="Picture 3">
            <a:extLst>
              <a:ext uri="{FF2B5EF4-FFF2-40B4-BE49-F238E27FC236}">
                <a16:creationId xmlns:a16="http://schemas.microsoft.com/office/drawing/2014/main" id="{B32FBC3D-AEFC-4050-AAC7-6D4B49059A2E}"/>
              </a:ext>
            </a:extLst>
          </p:cNvPr>
          <p:cNvPicPr>
            <a:picLocks noChangeAspect="1"/>
          </p:cNvPicPr>
          <p:nvPr/>
        </p:nvPicPr>
        <p:blipFill>
          <a:blip r:embed="rId2"/>
          <a:stretch>
            <a:fillRect/>
          </a:stretch>
        </p:blipFill>
        <p:spPr>
          <a:xfrm>
            <a:off x="10675761" y="612250"/>
            <a:ext cx="1284644" cy="1291100"/>
          </a:xfrm>
          <a:prstGeom prst="rect">
            <a:avLst/>
          </a:prstGeom>
        </p:spPr>
      </p:pic>
      <p:pic>
        <p:nvPicPr>
          <p:cNvPr id="11" name="Picture 10" descr="A screenshot of a cell phone&#10;&#10;Description generated with very high confidence">
            <a:extLst>
              <a:ext uri="{FF2B5EF4-FFF2-40B4-BE49-F238E27FC236}">
                <a16:creationId xmlns:a16="http://schemas.microsoft.com/office/drawing/2014/main" id="{84304CD9-854F-479D-A261-8192BC761788}"/>
              </a:ext>
            </a:extLst>
          </p:cNvPr>
          <p:cNvPicPr>
            <a:picLocks noChangeAspect="1"/>
          </p:cNvPicPr>
          <p:nvPr/>
        </p:nvPicPr>
        <p:blipFill>
          <a:blip r:embed="rId3"/>
          <a:stretch>
            <a:fillRect/>
          </a:stretch>
        </p:blipFill>
        <p:spPr>
          <a:xfrm>
            <a:off x="680321" y="4429589"/>
            <a:ext cx="5702593" cy="2159111"/>
          </a:xfrm>
          <a:prstGeom prst="rect">
            <a:avLst/>
          </a:prstGeom>
          <a:ln>
            <a:solidFill>
              <a:schemeClr val="bg1"/>
            </a:solidFill>
          </a:ln>
        </p:spPr>
      </p:pic>
      <p:pic>
        <p:nvPicPr>
          <p:cNvPr id="14" name="Content Placeholder 13" descr="A screenshot of a cell phone&#10;&#10;Description generated with very high confidence">
            <a:extLst>
              <a:ext uri="{FF2B5EF4-FFF2-40B4-BE49-F238E27FC236}">
                <a16:creationId xmlns:a16="http://schemas.microsoft.com/office/drawing/2014/main" id="{FDA22C5F-17B1-49E8-9011-6C8A43418D1A}"/>
              </a:ext>
            </a:extLst>
          </p:cNvPr>
          <p:cNvPicPr>
            <a:picLocks noGrp="1" noChangeAspect="1"/>
          </p:cNvPicPr>
          <p:nvPr>
            <p:ph idx="1"/>
          </p:nvPr>
        </p:nvPicPr>
        <p:blipFill>
          <a:blip r:embed="rId4"/>
          <a:stretch>
            <a:fillRect/>
          </a:stretch>
        </p:blipFill>
        <p:spPr>
          <a:xfrm>
            <a:off x="1412135" y="2085212"/>
            <a:ext cx="8687246" cy="2260716"/>
          </a:xfrm>
          <a:ln>
            <a:solidFill>
              <a:schemeClr val="bg1"/>
            </a:solidFill>
          </a:ln>
        </p:spPr>
      </p:pic>
      <p:pic>
        <p:nvPicPr>
          <p:cNvPr id="8" name="Content Placeholder 5" descr="A screenshot of a cell phone&#10;&#10;Description generated with very high confidence">
            <a:extLst>
              <a:ext uri="{FF2B5EF4-FFF2-40B4-BE49-F238E27FC236}">
                <a16:creationId xmlns:a16="http://schemas.microsoft.com/office/drawing/2014/main" id="{5C6FA549-3BB1-42F1-A463-468BABE77DF5}"/>
              </a:ext>
            </a:extLst>
          </p:cNvPr>
          <p:cNvPicPr>
            <a:picLocks noChangeAspect="1"/>
          </p:cNvPicPr>
          <p:nvPr/>
        </p:nvPicPr>
        <p:blipFill>
          <a:blip r:embed="rId5"/>
          <a:stretch>
            <a:fillRect/>
          </a:stretch>
        </p:blipFill>
        <p:spPr>
          <a:xfrm>
            <a:off x="6869745" y="4429589"/>
            <a:ext cx="3806016" cy="2366287"/>
          </a:xfrm>
          <a:prstGeom prst="rect">
            <a:avLst/>
          </a:prstGeom>
          <a:ln>
            <a:solidFill>
              <a:schemeClr val="bg1"/>
            </a:solidFill>
          </a:ln>
        </p:spPr>
      </p:pic>
    </p:spTree>
    <p:extLst>
      <p:ext uri="{BB962C8B-B14F-4D97-AF65-F5344CB8AC3E}">
        <p14:creationId xmlns:p14="http://schemas.microsoft.com/office/powerpoint/2010/main" val="28005051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1CD0-F67F-40B4-97DD-EBCCFC7D4764}"/>
              </a:ext>
            </a:extLst>
          </p:cNvPr>
          <p:cNvSpPr>
            <a:spLocks noGrp="1"/>
          </p:cNvSpPr>
          <p:nvPr>
            <p:ph type="title"/>
          </p:nvPr>
        </p:nvSpPr>
        <p:spPr/>
        <p:txBody>
          <a:bodyPr/>
          <a:lstStyle/>
          <a:p>
            <a:r>
              <a:rPr lang="en-US" dirty="0"/>
              <a:t>Results from Price, Neighborhood and Schools </a:t>
            </a:r>
          </a:p>
        </p:txBody>
      </p:sp>
      <p:pic>
        <p:nvPicPr>
          <p:cNvPr id="4" name="Picture 3">
            <a:extLst>
              <a:ext uri="{FF2B5EF4-FFF2-40B4-BE49-F238E27FC236}">
                <a16:creationId xmlns:a16="http://schemas.microsoft.com/office/drawing/2014/main" id="{B32FBC3D-AEFC-4050-AAC7-6D4B49059A2E}"/>
              </a:ext>
            </a:extLst>
          </p:cNvPr>
          <p:cNvPicPr>
            <a:picLocks noChangeAspect="1"/>
          </p:cNvPicPr>
          <p:nvPr/>
        </p:nvPicPr>
        <p:blipFill>
          <a:blip r:embed="rId2"/>
          <a:stretch>
            <a:fillRect/>
          </a:stretch>
        </p:blipFill>
        <p:spPr>
          <a:xfrm>
            <a:off x="10675761" y="612250"/>
            <a:ext cx="1284644" cy="1291100"/>
          </a:xfrm>
          <a:prstGeom prst="rect">
            <a:avLst/>
          </a:prstGeom>
        </p:spPr>
      </p:pic>
      <p:pic>
        <p:nvPicPr>
          <p:cNvPr id="7" name="Picture 6" descr="A screenshot of a cell phone&#10;&#10;Description generated with very high confidence">
            <a:extLst>
              <a:ext uri="{FF2B5EF4-FFF2-40B4-BE49-F238E27FC236}">
                <a16:creationId xmlns:a16="http://schemas.microsoft.com/office/drawing/2014/main" id="{A36EE3F1-A1B2-429C-9B88-0CBE5F0FFB7D}"/>
              </a:ext>
            </a:extLst>
          </p:cNvPr>
          <p:cNvPicPr>
            <a:picLocks noChangeAspect="1"/>
          </p:cNvPicPr>
          <p:nvPr/>
        </p:nvPicPr>
        <p:blipFill>
          <a:blip r:embed="rId3"/>
          <a:stretch>
            <a:fillRect/>
          </a:stretch>
        </p:blipFill>
        <p:spPr>
          <a:xfrm>
            <a:off x="2431338" y="2483453"/>
            <a:ext cx="7276188" cy="3246019"/>
          </a:xfrm>
          <a:prstGeom prst="rect">
            <a:avLst/>
          </a:prstGeom>
          <a:ln>
            <a:solidFill>
              <a:schemeClr val="bg1"/>
            </a:solidFill>
          </a:ln>
        </p:spPr>
      </p:pic>
    </p:spTree>
    <p:extLst>
      <p:ext uri="{BB962C8B-B14F-4D97-AF65-F5344CB8AC3E}">
        <p14:creationId xmlns:p14="http://schemas.microsoft.com/office/powerpoint/2010/main" val="586485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7DC8-D9C0-4427-8F1D-914F24BE6935}"/>
              </a:ext>
            </a:extLst>
          </p:cNvPr>
          <p:cNvSpPr>
            <a:spLocks noGrp="1"/>
          </p:cNvSpPr>
          <p:nvPr>
            <p:ph type="title"/>
          </p:nvPr>
        </p:nvSpPr>
        <p:spPr/>
        <p:txBody>
          <a:bodyPr/>
          <a:lstStyle/>
          <a:p>
            <a:r>
              <a:rPr lang="en-US" dirty="0"/>
              <a:t>Overall Results</a:t>
            </a:r>
          </a:p>
        </p:txBody>
      </p:sp>
      <p:pic>
        <p:nvPicPr>
          <p:cNvPr id="4" name="Picture 3">
            <a:extLst>
              <a:ext uri="{FF2B5EF4-FFF2-40B4-BE49-F238E27FC236}">
                <a16:creationId xmlns:a16="http://schemas.microsoft.com/office/drawing/2014/main" id="{BE8244CF-56E9-422C-A75D-7DD55717D6FE}"/>
              </a:ext>
            </a:extLst>
          </p:cNvPr>
          <p:cNvPicPr>
            <a:picLocks noChangeAspect="1"/>
          </p:cNvPicPr>
          <p:nvPr/>
        </p:nvPicPr>
        <p:blipFill>
          <a:blip r:embed="rId2"/>
          <a:stretch>
            <a:fillRect/>
          </a:stretch>
        </p:blipFill>
        <p:spPr>
          <a:xfrm>
            <a:off x="10675761" y="612250"/>
            <a:ext cx="1284644" cy="1291100"/>
          </a:xfrm>
          <a:prstGeom prst="rect">
            <a:avLst/>
          </a:prstGeom>
        </p:spPr>
      </p:pic>
      <p:sp>
        <p:nvSpPr>
          <p:cNvPr id="7" name="TextBox 6">
            <a:extLst>
              <a:ext uri="{FF2B5EF4-FFF2-40B4-BE49-F238E27FC236}">
                <a16:creationId xmlns:a16="http://schemas.microsoft.com/office/drawing/2014/main" id="{5AAA2D74-F7C7-41FD-BC5A-327325E05FBB}"/>
              </a:ext>
            </a:extLst>
          </p:cNvPr>
          <p:cNvSpPr txBox="1"/>
          <p:nvPr/>
        </p:nvSpPr>
        <p:spPr>
          <a:xfrm>
            <a:off x="8853470" y="2134454"/>
            <a:ext cx="2881423" cy="4247317"/>
          </a:xfrm>
          <a:prstGeom prst="rect">
            <a:avLst/>
          </a:prstGeom>
          <a:noFill/>
        </p:spPr>
        <p:txBody>
          <a:bodyPr wrap="square" rtlCol="0">
            <a:spAutoFit/>
          </a:bodyPr>
          <a:lstStyle/>
          <a:p>
            <a:r>
              <a:rPr lang="en-US" dirty="0"/>
              <a:t>Our results that the best zip code to live in for schools is 30307 and the best zip code to live in for neighborhood is 30306.</a:t>
            </a:r>
          </a:p>
          <a:p>
            <a:endParaRPr lang="en-US" dirty="0"/>
          </a:p>
          <a:p>
            <a:r>
              <a:rPr lang="en-US" dirty="0"/>
              <a:t>The priciest zip code did not have the highest school or neighborhood score.  However, this zip code is in an industrialized / business  area. There are not a lot of schools in this district.</a:t>
            </a:r>
          </a:p>
        </p:txBody>
      </p:sp>
      <p:pic>
        <p:nvPicPr>
          <p:cNvPr id="8" name="Content Placeholder 7" descr="A screenshot of a cell phone&#10;&#10;Description generated with very high confidence">
            <a:extLst>
              <a:ext uri="{FF2B5EF4-FFF2-40B4-BE49-F238E27FC236}">
                <a16:creationId xmlns:a16="http://schemas.microsoft.com/office/drawing/2014/main" id="{7B6D2D77-FA55-4617-820E-C85ACDC1F511}"/>
              </a:ext>
            </a:extLst>
          </p:cNvPr>
          <p:cNvPicPr>
            <a:picLocks noGrp="1" noChangeAspect="1"/>
          </p:cNvPicPr>
          <p:nvPr>
            <p:ph idx="1"/>
          </p:nvPr>
        </p:nvPicPr>
        <p:blipFill>
          <a:blip r:embed="rId3"/>
          <a:stretch>
            <a:fillRect/>
          </a:stretch>
        </p:blipFill>
        <p:spPr>
          <a:xfrm>
            <a:off x="1464471" y="2039674"/>
            <a:ext cx="6913164" cy="4608776"/>
          </a:xfrm>
        </p:spPr>
      </p:pic>
    </p:spTree>
    <p:extLst>
      <p:ext uri="{BB962C8B-B14F-4D97-AF65-F5344CB8AC3E}">
        <p14:creationId xmlns:p14="http://schemas.microsoft.com/office/powerpoint/2010/main" val="402011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DA10A-145B-4D17-8F8D-3CDB6AAB309F}"/>
              </a:ext>
            </a:extLst>
          </p:cNvPr>
          <p:cNvSpPr>
            <a:spLocks noGrp="1"/>
          </p:cNvSpPr>
          <p:nvPr>
            <p:ph type="title"/>
          </p:nvPr>
        </p:nvSpPr>
        <p:spPr/>
        <p:txBody>
          <a:bodyPr/>
          <a:lstStyle/>
          <a:p>
            <a:r>
              <a:rPr lang="en-US" dirty="0"/>
              <a:t>Best of Everything</a:t>
            </a:r>
          </a:p>
        </p:txBody>
      </p:sp>
      <p:sp>
        <p:nvSpPr>
          <p:cNvPr id="3" name="Content Placeholder 2">
            <a:extLst>
              <a:ext uri="{FF2B5EF4-FFF2-40B4-BE49-F238E27FC236}">
                <a16:creationId xmlns:a16="http://schemas.microsoft.com/office/drawing/2014/main" id="{0440E8EE-9364-4947-98D5-4BE61E0FD165}"/>
              </a:ext>
            </a:extLst>
          </p:cNvPr>
          <p:cNvSpPr>
            <a:spLocks noGrp="1"/>
          </p:cNvSpPr>
          <p:nvPr>
            <p:ph sz="half" idx="1"/>
          </p:nvPr>
        </p:nvSpPr>
        <p:spPr>
          <a:xfrm>
            <a:off x="1140735" y="4416908"/>
            <a:ext cx="7930835" cy="1784716"/>
          </a:xfrm>
        </p:spPr>
        <p:txBody>
          <a:bodyPr>
            <a:normAutofit/>
          </a:bodyPr>
          <a:lstStyle/>
          <a:p>
            <a:pPr marL="0" indent="0">
              <a:buNone/>
            </a:pPr>
            <a:endParaRPr lang="en-US" dirty="0"/>
          </a:p>
          <a:p>
            <a:pPr marL="0" indent="0">
              <a:buNone/>
            </a:pPr>
            <a:endParaRPr lang="en-US" dirty="0"/>
          </a:p>
        </p:txBody>
      </p:sp>
      <p:graphicFrame>
        <p:nvGraphicFramePr>
          <p:cNvPr id="5" name="Content Placeholder 4">
            <a:extLst>
              <a:ext uri="{FF2B5EF4-FFF2-40B4-BE49-F238E27FC236}">
                <a16:creationId xmlns:a16="http://schemas.microsoft.com/office/drawing/2014/main" id="{E347A463-70C8-443C-9C35-A0E65E085F58}"/>
              </a:ext>
            </a:extLst>
          </p:cNvPr>
          <p:cNvGraphicFramePr>
            <a:graphicFrameLocks noGrp="1"/>
          </p:cNvGraphicFramePr>
          <p:nvPr>
            <p:ph sz="half" idx="2"/>
            <p:extLst>
              <p:ext uri="{D42A27DB-BD31-4B8C-83A1-F6EECF244321}">
                <p14:modId xmlns:p14="http://schemas.microsoft.com/office/powerpoint/2010/main" val="4041337539"/>
              </p:ext>
            </p:extLst>
          </p:nvPr>
        </p:nvGraphicFramePr>
        <p:xfrm>
          <a:off x="270910" y="2336873"/>
          <a:ext cx="8800660" cy="1854200"/>
        </p:xfrm>
        <a:graphic>
          <a:graphicData uri="http://schemas.openxmlformats.org/drawingml/2006/table">
            <a:tbl>
              <a:tblPr firstRow="1" bandRow="1">
                <a:tableStyleId>{5C22544A-7EE6-4342-B048-85BDC9FD1C3A}</a:tableStyleId>
              </a:tblPr>
              <a:tblGrid>
                <a:gridCol w="1394928">
                  <a:extLst>
                    <a:ext uri="{9D8B030D-6E8A-4147-A177-3AD203B41FA5}">
                      <a16:colId xmlns:a16="http://schemas.microsoft.com/office/drawing/2014/main" val="3609484225"/>
                    </a:ext>
                  </a:extLst>
                </a:gridCol>
                <a:gridCol w="2125336">
                  <a:extLst>
                    <a:ext uri="{9D8B030D-6E8A-4147-A177-3AD203B41FA5}">
                      <a16:colId xmlns:a16="http://schemas.microsoft.com/office/drawing/2014/main" val="4200735871"/>
                    </a:ext>
                  </a:extLst>
                </a:gridCol>
                <a:gridCol w="1760132">
                  <a:extLst>
                    <a:ext uri="{9D8B030D-6E8A-4147-A177-3AD203B41FA5}">
                      <a16:colId xmlns:a16="http://schemas.microsoft.com/office/drawing/2014/main" val="3827157040"/>
                    </a:ext>
                  </a:extLst>
                </a:gridCol>
                <a:gridCol w="1760132">
                  <a:extLst>
                    <a:ext uri="{9D8B030D-6E8A-4147-A177-3AD203B41FA5}">
                      <a16:colId xmlns:a16="http://schemas.microsoft.com/office/drawing/2014/main" val="2662501720"/>
                    </a:ext>
                  </a:extLst>
                </a:gridCol>
                <a:gridCol w="1760132">
                  <a:extLst>
                    <a:ext uri="{9D8B030D-6E8A-4147-A177-3AD203B41FA5}">
                      <a16:colId xmlns:a16="http://schemas.microsoft.com/office/drawing/2014/main" val="1827225405"/>
                    </a:ext>
                  </a:extLst>
                </a:gridCol>
              </a:tblGrid>
              <a:tr h="370840">
                <a:tc>
                  <a:txBody>
                    <a:bodyPr/>
                    <a:lstStyle/>
                    <a:p>
                      <a:r>
                        <a:rPr lang="en-US" dirty="0"/>
                        <a:t>Zip Code</a:t>
                      </a:r>
                    </a:p>
                  </a:txBody>
                  <a:tcPr/>
                </a:tc>
                <a:tc>
                  <a:txBody>
                    <a:bodyPr/>
                    <a:lstStyle/>
                    <a:p>
                      <a:r>
                        <a:rPr lang="en-US" dirty="0"/>
                        <a:t>Market Value</a:t>
                      </a:r>
                    </a:p>
                  </a:txBody>
                  <a:tcPr/>
                </a:tc>
                <a:tc>
                  <a:txBody>
                    <a:bodyPr/>
                    <a:lstStyle/>
                    <a:p>
                      <a:r>
                        <a:rPr lang="en-US" dirty="0"/>
                        <a:t>Neighborhood</a:t>
                      </a:r>
                    </a:p>
                  </a:txBody>
                  <a:tcPr/>
                </a:tc>
                <a:tc>
                  <a:txBody>
                    <a:bodyPr/>
                    <a:lstStyle/>
                    <a:p>
                      <a:r>
                        <a:rPr lang="en-US" dirty="0"/>
                        <a:t>School</a:t>
                      </a:r>
                    </a:p>
                  </a:txBody>
                  <a:tcPr/>
                </a:tc>
                <a:tc>
                  <a:txBody>
                    <a:bodyPr/>
                    <a:lstStyle/>
                    <a:p>
                      <a:r>
                        <a:rPr lang="en-US" dirty="0"/>
                        <a:t>Final</a:t>
                      </a:r>
                    </a:p>
                  </a:txBody>
                  <a:tcPr/>
                </a:tc>
                <a:extLst>
                  <a:ext uri="{0D108BD9-81ED-4DB2-BD59-A6C34878D82A}">
                    <a16:rowId xmlns:a16="http://schemas.microsoft.com/office/drawing/2014/main" val="1737397683"/>
                  </a:ext>
                </a:extLst>
              </a:tr>
              <a:tr h="370840">
                <a:tc>
                  <a:txBody>
                    <a:bodyPr/>
                    <a:lstStyle/>
                    <a:p>
                      <a:r>
                        <a:rPr lang="en-US" dirty="0"/>
                        <a:t>30314</a:t>
                      </a:r>
                    </a:p>
                  </a:txBody>
                  <a:tcPr/>
                </a:tc>
                <a:tc>
                  <a:txBody>
                    <a:bodyPr/>
                    <a:lstStyle/>
                    <a:p>
                      <a:r>
                        <a:rPr lang="en-US" dirty="0"/>
                        <a:t>30652.85</a:t>
                      </a:r>
                    </a:p>
                  </a:txBody>
                  <a:tcPr/>
                </a:tc>
                <a:tc>
                  <a:txBody>
                    <a:bodyPr/>
                    <a:lstStyle/>
                    <a:p>
                      <a:r>
                        <a:rPr lang="en-US" dirty="0"/>
                        <a:t>5.5</a:t>
                      </a:r>
                    </a:p>
                  </a:txBody>
                  <a:tcPr/>
                </a:tc>
                <a:tc>
                  <a:txBody>
                    <a:bodyPr/>
                    <a:lstStyle/>
                    <a:p>
                      <a:r>
                        <a:rPr lang="en-US" dirty="0"/>
                        <a:t>7.433333</a:t>
                      </a:r>
                    </a:p>
                  </a:txBody>
                  <a:tcPr/>
                </a:tc>
                <a:tc>
                  <a:txBody>
                    <a:bodyPr/>
                    <a:lstStyle/>
                    <a:p>
                      <a:r>
                        <a:rPr lang="en-US" dirty="0"/>
                        <a:t>12.933333</a:t>
                      </a:r>
                    </a:p>
                  </a:txBody>
                  <a:tcPr/>
                </a:tc>
                <a:extLst>
                  <a:ext uri="{0D108BD9-81ED-4DB2-BD59-A6C34878D82A}">
                    <a16:rowId xmlns:a16="http://schemas.microsoft.com/office/drawing/2014/main" val="4097257338"/>
                  </a:ext>
                </a:extLst>
              </a:tr>
              <a:tr h="370840">
                <a:tc>
                  <a:txBody>
                    <a:bodyPr/>
                    <a:lstStyle/>
                    <a:p>
                      <a:r>
                        <a:rPr lang="en-US" dirty="0"/>
                        <a:t>30312</a:t>
                      </a:r>
                    </a:p>
                  </a:txBody>
                  <a:tcPr/>
                </a:tc>
                <a:tc>
                  <a:txBody>
                    <a:bodyPr/>
                    <a:lstStyle/>
                    <a:p>
                      <a:r>
                        <a:rPr lang="en-US" dirty="0"/>
                        <a:t>37320.32</a:t>
                      </a:r>
                    </a:p>
                  </a:txBody>
                  <a:tcPr/>
                </a:tc>
                <a:tc>
                  <a:txBody>
                    <a:bodyPr/>
                    <a:lstStyle/>
                    <a:p>
                      <a:r>
                        <a:rPr lang="en-US" dirty="0"/>
                        <a:t>8.75</a:t>
                      </a:r>
                    </a:p>
                  </a:txBody>
                  <a:tcPr/>
                </a:tc>
                <a:tc>
                  <a:txBody>
                    <a:bodyPr/>
                    <a:lstStyle/>
                    <a:p>
                      <a:r>
                        <a:rPr lang="en-US" dirty="0"/>
                        <a:t>3.933333</a:t>
                      </a:r>
                    </a:p>
                  </a:txBody>
                  <a:tcPr/>
                </a:tc>
                <a:tc>
                  <a:txBody>
                    <a:bodyPr/>
                    <a:lstStyle/>
                    <a:p>
                      <a:r>
                        <a:rPr lang="en-US" dirty="0"/>
                        <a:t>12.683333</a:t>
                      </a:r>
                    </a:p>
                  </a:txBody>
                  <a:tcPr/>
                </a:tc>
                <a:extLst>
                  <a:ext uri="{0D108BD9-81ED-4DB2-BD59-A6C34878D82A}">
                    <a16:rowId xmlns:a16="http://schemas.microsoft.com/office/drawing/2014/main" val="3007314039"/>
                  </a:ext>
                </a:extLst>
              </a:tr>
              <a:tr h="370840">
                <a:tc>
                  <a:txBody>
                    <a:bodyPr/>
                    <a:lstStyle/>
                    <a:p>
                      <a:r>
                        <a:rPr lang="en-US" dirty="0"/>
                        <a:t>30313</a:t>
                      </a:r>
                    </a:p>
                  </a:txBody>
                  <a:tcPr/>
                </a:tc>
                <a:tc>
                  <a:txBody>
                    <a:bodyPr/>
                    <a:lstStyle/>
                    <a:p>
                      <a:r>
                        <a:rPr lang="en-US" dirty="0"/>
                        <a:t>38016.63</a:t>
                      </a:r>
                    </a:p>
                  </a:txBody>
                  <a:tcPr/>
                </a:tc>
                <a:tc>
                  <a:txBody>
                    <a:bodyPr/>
                    <a:lstStyle/>
                    <a:p>
                      <a:r>
                        <a:rPr lang="en-US" dirty="0"/>
                        <a:t>7.75</a:t>
                      </a:r>
                    </a:p>
                  </a:txBody>
                  <a:tcPr/>
                </a:tc>
                <a:tc>
                  <a:txBody>
                    <a:bodyPr/>
                    <a:lstStyle/>
                    <a:p>
                      <a:r>
                        <a:rPr lang="en-US" dirty="0"/>
                        <a:t>2.733333</a:t>
                      </a:r>
                    </a:p>
                  </a:txBody>
                  <a:tcPr/>
                </a:tc>
                <a:tc>
                  <a:txBody>
                    <a:bodyPr/>
                    <a:lstStyle/>
                    <a:p>
                      <a:r>
                        <a:rPr lang="en-US" dirty="0"/>
                        <a:t>10.483333</a:t>
                      </a:r>
                    </a:p>
                  </a:txBody>
                  <a:tcPr/>
                </a:tc>
                <a:extLst>
                  <a:ext uri="{0D108BD9-81ED-4DB2-BD59-A6C34878D82A}">
                    <a16:rowId xmlns:a16="http://schemas.microsoft.com/office/drawing/2014/main" val="235797457"/>
                  </a:ext>
                </a:extLst>
              </a:tr>
              <a:tr h="370840">
                <a:tc>
                  <a:txBody>
                    <a:bodyPr/>
                    <a:lstStyle/>
                    <a:p>
                      <a:r>
                        <a:rPr lang="en-US" dirty="0"/>
                        <a:t>30303</a:t>
                      </a:r>
                    </a:p>
                  </a:txBody>
                  <a:tcPr/>
                </a:tc>
                <a:tc>
                  <a:txBody>
                    <a:bodyPr/>
                    <a:lstStyle/>
                    <a:p>
                      <a:r>
                        <a:rPr lang="en-US" dirty="0"/>
                        <a:t>136101.63</a:t>
                      </a:r>
                    </a:p>
                  </a:txBody>
                  <a:tcPr/>
                </a:tc>
                <a:tc>
                  <a:txBody>
                    <a:bodyPr/>
                    <a:lstStyle/>
                    <a:p>
                      <a:r>
                        <a:rPr lang="en-US" dirty="0"/>
                        <a:t>7.75</a:t>
                      </a:r>
                    </a:p>
                  </a:txBody>
                  <a:tcPr/>
                </a:tc>
                <a:tc>
                  <a:txBody>
                    <a:bodyPr/>
                    <a:lstStyle/>
                    <a:p>
                      <a:r>
                        <a:rPr lang="en-US" dirty="0"/>
                        <a:t>0.766667</a:t>
                      </a:r>
                    </a:p>
                  </a:txBody>
                  <a:tcPr/>
                </a:tc>
                <a:tc>
                  <a:txBody>
                    <a:bodyPr/>
                    <a:lstStyle/>
                    <a:p>
                      <a:r>
                        <a:rPr lang="en-US" dirty="0"/>
                        <a:t>8.516667</a:t>
                      </a:r>
                    </a:p>
                  </a:txBody>
                  <a:tcPr/>
                </a:tc>
                <a:extLst>
                  <a:ext uri="{0D108BD9-81ED-4DB2-BD59-A6C34878D82A}">
                    <a16:rowId xmlns:a16="http://schemas.microsoft.com/office/drawing/2014/main" val="815106123"/>
                  </a:ext>
                </a:extLst>
              </a:tr>
            </a:tbl>
          </a:graphicData>
        </a:graphic>
      </p:graphicFrame>
      <p:sp>
        <p:nvSpPr>
          <p:cNvPr id="6" name="TextBox 5">
            <a:extLst>
              <a:ext uri="{FF2B5EF4-FFF2-40B4-BE49-F238E27FC236}">
                <a16:creationId xmlns:a16="http://schemas.microsoft.com/office/drawing/2014/main" id="{00DA5415-43E2-411D-BCC7-0502EBCCC12F}"/>
              </a:ext>
            </a:extLst>
          </p:cNvPr>
          <p:cNvSpPr txBox="1"/>
          <p:nvPr/>
        </p:nvSpPr>
        <p:spPr>
          <a:xfrm>
            <a:off x="680321" y="4952873"/>
            <a:ext cx="7748455" cy="646331"/>
          </a:xfrm>
          <a:prstGeom prst="rect">
            <a:avLst/>
          </a:prstGeom>
          <a:noFill/>
        </p:spPr>
        <p:txBody>
          <a:bodyPr wrap="square" rtlCol="0">
            <a:spAutoFit/>
          </a:bodyPr>
          <a:lstStyle/>
          <a:p>
            <a:r>
              <a:rPr lang="en-US" sz="3600" dirty="0"/>
              <a:t>The Best Overall Zip Code is 30314!!</a:t>
            </a:r>
          </a:p>
        </p:txBody>
      </p:sp>
      <p:pic>
        <p:nvPicPr>
          <p:cNvPr id="8" name="Picture 7" descr="A picture containing table, cup, indoor, coffee&#10;&#10;Description generated with very high confidence">
            <a:extLst>
              <a:ext uri="{FF2B5EF4-FFF2-40B4-BE49-F238E27FC236}">
                <a16:creationId xmlns:a16="http://schemas.microsoft.com/office/drawing/2014/main" id="{7FFDA442-C682-45C5-AC3C-8E4D39870AA1}"/>
              </a:ext>
            </a:extLst>
          </p:cNvPr>
          <p:cNvPicPr>
            <a:picLocks noChangeAspect="1"/>
          </p:cNvPicPr>
          <p:nvPr/>
        </p:nvPicPr>
        <p:blipFill>
          <a:blip r:embed="rId2"/>
          <a:stretch>
            <a:fillRect/>
          </a:stretch>
        </p:blipFill>
        <p:spPr>
          <a:xfrm>
            <a:off x="8579417" y="4447306"/>
            <a:ext cx="1905134" cy="1657466"/>
          </a:xfrm>
          <a:prstGeom prst="rect">
            <a:avLst/>
          </a:prstGeom>
        </p:spPr>
      </p:pic>
      <p:pic>
        <p:nvPicPr>
          <p:cNvPr id="9" name="Picture 8">
            <a:extLst>
              <a:ext uri="{FF2B5EF4-FFF2-40B4-BE49-F238E27FC236}">
                <a16:creationId xmlns:a16="http://schemas.microsoft.com/office/drawing/2014/main" id="{830ED41D-E946-46FE-B743-024E2DBBA746}"/>
              </a:ext>
            </a:extLst>
          </p:cNvPr>
          <p:cNvPicPr>
            <a:picLocks noChangeAspect="1"/>
          </p:cNvPicPr>
          <p:nvPr/>
        </p:nvPicPr>
        <p:blipFill>
          <a:blip r:embed="rId3"/>
          <a:stretch>
            <a:fillRect/>
          </a:stretch>
        </p:blipFill>
        <p:spPr>
          <a:xfrm>
            <a:off x="10675761" y="612250"/>
            <a:ext cx="1284644" cy="1291100"/>
          </a:xfrm>
          <a:prstGeom prst="rect">
            <a:avLst/>
          </a:prstGeom>
        </p:spPr>
      </p:pic>
    </p:spTree>
    <p:extLst>
      <p:ext uri="{BB962C8B-B14F-4D97-AF65-F5344CB8AC3E}">
        <p14:creationId xmlns:p14="http://schemas.microsoft.com/office/powerpoint/2010/main" val="26731563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E1E6A-9D0D-453A-8785-680A2913DD10}"/>
              </a:ext>
            </a:extLst>
          </p:cNvPr>
          <p:cNvSpPr>
            <a:spLocks noGrp="1"/>
          </p:cNvSpPr>
          <p:nvPr>
            <p:ph type="title"/>
          </p:nvPr>
        </p:nvSpPr>
        <p:spPr/>
        <p:txBody>
          <a:bodyPr/>
          <a:lstStyle/>
          <a:p>
            <a:r>
              <a:rPr lang="en-US" dirty="0"/>
              <a:t>Conclusion / Takeaway Observations</a:t>
            </a:r>
          </a:p>
        </p:txBody>
      </p:sp>
      <p:pic>
        <p:nvPicPr>
          <p:cNvPr id="6" name="Content Placeholder 5">
            <a:extLst>
              <a:ext uri="{FF2B5EF4-FFF2-40B4-BE49-F238E27FC236}">
                <a16:creationId xmlns:a16="http://schemas.microsoft.com/office/drawing/2014/main" id="{83B4695D-6088-4661-A128-215C79D32D8C}"/>
              </a:ext>
            </a:extLst>
          </p:cNvPr>
          <p:cNvPicPr>
            <a:picLocks noGrp="1" noChangeAspect="1"/>
          </p:cNvPicPr>
          <p:nvPr>
            <p:ph idx="1"/>
          </p:nvPr>
        </p:nvPicPr>
        <p:blipFill>
          <a:blip r:embed="rId2"/>
          <a:stretch>
            <a:fillRect/>
          </a:stretch>
        </p:blipFill>
        <p:spPr>
          <a:xfrm>
            <a:off x="8845545" y="3403757"/>
            <a:ext cx="2592974" cy="2592974"/>
          </a:xfrm>
        </p:spPr>
      </p:pic>
      <p:pic>
        <p:nvPicPr>
          <p:cNvPr id="4" name="Picture 3">
            <a:extLst>
              <a:ext uri="{FF2B5EF4-FFF2-40B4-BE49-F238E27FC236}">
                <a16:creationId xmlns:a16="http://schemas.microsoft.com/office/drawing/2014/main" id="{1A3A09FC-576D-4F2E-AABC-C41620CA7F90}"/>
              </a:ext>
            </a:extLst>
          </p:cNvPr>
          <p:cNvPicPr>
            <a:picLocks noChangeAspect="1"/>
          </p:cNvPicPr>
          <p:nvPr/>
        </p:nvPicPr>
        <p:blipFill>
          <a:blip r:embed="rId3"/>
          <a:stretch>
            <a:fillRect/>
          </a:stretch>
        </p:blipFill>
        <p:spPr>
          <a:xfrm>
            <a:off x="10675761" y="612250"/>
            <a:ext cx="1284644" cy="1291100"/>
          </a:xfrm>
          <a:prstGeom prst="rect">
            <a:avLst/>
          </a:prstGeom>
        </p:spPr>
      </p:pic>
      <p:sp>
        <p:nvSpPr>
          <p:cNvPr id="8" name="TextBox 7">
            <a:extLst>
              <a:ext uri="{FF2B5EF4-FFF2-40B4-BE49-F238E27FC236}">
                <a16:creationId xmlns:a16="http://schemas.microsoft.com/office/drawing/2014/main" id="{0D5045C1-4956-42EF-ACDF-DBB057BF8056}"/>
              </a:ext>
            </a:extLst>
          </p:cNvPr>
          <p:cNvSpPr txBox="1"/>
          <p:nvPr/>
        </p:nvSpPr>
        <p:spPr>
          <a:xfrm>
            <a:off x="860494" y="3004127"/>
            <a:ext cx="7985051" cy="2708434"/>
          </a:xfrm>
          <a:prstGeom prst="rect">
            <a:avLst/>
          </a:prstGeom>
          <a:noFill/>
        </p:spPr>
        <p:txBody>
          <a:bodyPr wrap="square" rtlCol="0">
            <a:spAutoFit/>
          </a:bodyPr>
          <a:lstStyle/>
          <a:p>
            <a:r>
              <a:rPr lang="en-US" dirty="0"/>
              <a:t>Based on our data, our Hypotheses was proven to an extent.  The school ratings were less where house prices were very low.  However, we could not find a correlation between prices and good (high ranking) neighborhood.</a:t>
            </a:r>
          </a:p>
          <a:p>
            <a:endParaRPr lang="en-US" dirty="0"/>
          </a:p>
          <a:p>
            <a:r>
              <a:rPr lang="en-US" sz="2000" dirty="0"/>
              <a:t>The best part of the application is the user gets to choose where they want to use based on best schools, best neighborhoods, best price and combination of all three criteria.  </a:t>
            </a:r>
          </a:p>
          <a:p>
            <a:endParaRPr lang="en-US" sz="2000" dirty="0"/>
          </a:p>
        </p:txBody>
      </p:sp>
    </p:spTree>
    <p:extLst>
      <p:ext uri="{BB962C8B-B14F-4D97-AF65-F5344CB8AC3E}">
        <p14:creationId xmlns:p14="http://schemas.microsoft.com/office/powerpoint/2010/main" val="3840090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802E7-1CBA-4DB8-8C88-8F81F0A5789A}"/>
              </a:ext>
            </a:extLst>
          </p:cNvPr>
          <p:cNvSpPr>
            <a:spLocks noGrp="1"/>
          </p:cNvSpPr>
          <p:nvPr>
            <p:ph type="title"/>
          </p:nvPr>
        </p:nvSpPr>
        <p:spPr/>
        <p:txBody>
          <a:bodyPr/>
          <a:lstStyle/>
          <a:p>
            <a:r>
              <a:rPr lang="en-US" dirty="0"/>
              <a:t>Post Mortem</a:t>
            </a:r>
          </a:p>
        </p:txBody>
      </p:sp>
      <p:sp>
        <p:nvSpPr>
          <p:cNvPr id="3" name="Content Placeholder 2">
            <a:extLst>
              <a:ext uri="{FF2B5EF4-FFF2-40B4-BE49-F238E27FC236}">
                <a16:creationId xmlns:a16="http://schemas.microsoft.com/office/drawing/2014/main" id="{A124B5A6-4D5D-4C47-B997-F515D1B6D481}"/>
              </a:ext>
            </a:extLst>
          </p:cNvPr>
          <p:cNvSpPr>
            <a:spLocks noGrp="1"/>
          </p:cNvSpPr>
          <p:nvPr>
            <p:ph idx="1"/>
          </p:nvPr>
        </p:nvSpPr>
        <p:spPr>
          <a:xfrm>
            <a:off x="499404" y="2336874"/>
            <a:ext cx="8053754" cy="3662998"/>
          </a:xfrm>
        </p:spPr>
        <p:txBody>
          <a:bodyPr>
            <a:normAutofit/>
          </a:bodyPr>
          <a:lstStyle/>
          <a:p>
            <a:r>
              <a:rPr lang="en-US" sz="2800" dirty="0"/>
              <a:t>If we had more API calls, we would have looked at a wider radius</a:t>
            </a:r>
          </a:p>
          <a:p>
            <a:r>
              <a:rPr lang="en-US" sz="2800" dirty="0"/>
              <a:t>We would have implemented pagination to capture more data</a:t>
            </a:r>
          </a:p>
          <a:p>
            <a:r>
              <a:rPr lang="en-US" sz="2800" dirty="0"/>
              <a:t>If we had more time, we would show our data frame with all of the functions it has (search by zip code, address, etc.)</a:t>
            </a:r>
          </a:p>
        </p:txBody>
      </p:sp>
      <p:pic>
        <p:nvPicPr>
          <p:cNvPr id="4" name="Picture 3">
            <a:extLst>
              <a:ext uri="{FF2B5EF4-FFF2-40B4-BE49-F238E27FC236}">
                <a16:creationId xmlns:a16="http://schemas.microsoft.com/office/drawing/2014/main" id="{2FF17688-37B9-4CCE-BB34-CBD61C0A94AD}"/>
              </a:ext>
            </a:extLst>
          </p:cNvPr>
          <p:cNvPicPr>
            <a:picLocks noChangeAspect="1"/>
          </p:cNvPicPr>
          <p:nvPr/>
        </p:nvPicPr>
        <p:blipFill>
          <a:blip r:embed="rId2"/>
          <a:stretch>
            <a:fillRect/>
          </a:stretch>
        </p:blipFill>
        <p:spPr>
          <a:xfrm>
            <a:off x="10675761" y="612250"/>
            <a:ext cx="1284644" cy="1291100"/>
          </a:xfrm>
          <a:prstGeom prst="rect">
            <a:avLst/>
          </a:prstGeom>
        </p:spPr>
      </p:pic>
      <p:pic>
        <p:nvPicPr>
          <p:cNvPr id="6" name="Picture 5">
            <a:extLst>
              <a:ext uri="{FF2B5EF4-FFF2-40B4-BE49-F238E27FC236}">
                <a16:creationId xmlns:a16="http://schemas.microsoft.com/office/drawing/2014/main" id="{A2E1724F-8F11-4F47-8538-FC588AC97360}"/>
              </a:ext>
            </a:extLst>
          </p:cNvPr>
          <p:cNvPicPr>
            <a:picLocks noChangeAspect="1"/>
          </p:cNvPicPr>
          <p:nvPr/>
        </p:nvPicPr>
        <p:blipFill>
          <a:blip r:embed="rId3"/>
          <a:stretch>
            <a:fillRect/>
          </a:stretch>
        </p:blipFill>
        <p:spPr>
          <a:xfrm>
            <a:off x="8625546" y="2905565"/>
            <a:ext cx="3299028" cy="2049086"/>
          </a:xfrm>
          <a:prstGeom prst="rect">
            <a:avLst/>
          </a:prstGeom>
        </p:spPr>
      </p:pic>
    </p:spTree>
    <p:extLst>
      <p:ext uri="{BB962C8B-B14F-4D97-AF65-F5344CB8AC3E}">
        <p14:creationId xmlns:p14="http://schemas.microsoft.com/office/powerpoint/2010/main" val="915258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E3ACB-2CB0-4F6F-B1C0-8EEC326CAD4E}"/>
              </a:ext>
            </a:extLst>
          </p:cNvPr>
          <p:cNvSpPr>
            <a:spLocks noGrp="1"/>
          </p:cNvSpPr>
          <p:nvPr>
            <p:ph type="title"/>
          </p:nvPr>
        </p:nvSpPr>
        <p:spPr/>
        <p:txBody>
          <a:bodyPr/>
          <a:lstStyle/>
          <a:p>
            <a:r>
              <a:rPr lang="en-US" dirty="0"/>
              <a:t>Back Story – Reasons for Moving</a:t>
            </a:r>
          </a:p>
        </p:txBody>
      </p:sp>
      <p:sp>
        <p:nvSpPr>
          <p:cNvPr id="4" name="Content Placeholder 3">
            <a:extLst>
              <a:ext uri="{FF2B5EF4-FFF2-40B4-BE49-F238E27FC236}">
                <a16:creationId xmlns:a16="http://schemas.microsoft.com/office/drawing/2014/main" id="{6B66375C-1834-4009-AC09-965324CA5800}"/>
              </a:ext>
            </a:extLst>
          </p:cNvPr>
          <p:cNvSpPr>
            <a:spLocks noGrp="1"/>
          </p:cNvSpPr>
          <p:nvPr>
            <p:ph sz="half" idx="2"/>
          </p:nvPr>
        </p:nvSpPr>
        <p:spPr>
          <a:xfrm>
            <a:off x="680319" y="2544978"/>
            <a:ext cx="4698355" cy="2906179"/>
          </a:xfrm>
        </p:spPr>
        <p:txBody>
          <a:bodyPr/>
          <a:lstStyle/>
          <a:p>
            <a:r>
              <a:rPr lang="en-US" dirty="0"/>
              <a:t>Relocate to a new or better home</a:t>
            </a:r>
          </a:p>
          <a:p>
            <a:r>
              <a:rPr lang="en-US" dirty="0"/>
              <a:t>Family Reasons</a:t>
            </a:r>
          </a:p>
          <a:p>
            <a:r>
              <a:rPr lang="en-US" dirty="0"/>
              <a:t>Cheaper Housing</a:t>
            </a:r>
          </a:p>
          <a:p>
            <a:r>
              <a:rPr lang="en-US" dirty="0"/>
              <a:t>Move to a safer neighborhood</a:t>
            </a:r>
          </a:p>
        </p:txBody>
      </p:sp>
      <p:sp>
        <p:nvSpPr>
          <p:cNvPr id="6" name="Content Placeholder 5">
            <a:extLst>
              <a:ext uri="{FF2B5EF4-FFF2-40B4-BE49-F238E27FC236}">
                <a16:creationId xmlns:a16="http://schemas.microsoft.com/office/drawing/2014/main" id="{4B6A2091-F6DB-4FA8-8C00-2BC693C45DF9}"/>
              </a:ext>
            </a:extLst>
          </p:cNvPr>
          <p:cNvSpPr>
            <a:spLocks noGrp="1"/>
          </p:cNvSpPr>
          <p:nvPr>
            <p:ph sz="quarter" idx="4"/>
          </p:nvPr>
        </p:nvSpPr>
        <p:spPr>
          <a:xfrm>
            <a:off x="5594123" y="2553490"/>
            <a:ext cx="4700059" cy="2906179"/>
          </a:xfrm>
        </p:spPr>
        <p:txBody>
          <a:bodyPr/>
          <a:lstStyle/>
          <a:p>
            <a:r>
              <a:rPr lang="en-US" dirty="0"/>
              <a:t>Establish one’s own household</a:t>
            </a:r>
          </a:p>
          <a:p>
            <a:r>
              <a:rPr lang="en-US" dirty="0"/>
              <a:t>New Job or Job Transfer</a:t>
            </a:r>
          </a:p>
          <a:p>
            <a:r>
              <a:rPr lang="en-US" dirty="0"/>
              <a:t>Transitioning from renting to owning</a:t>
            </a:r>
          </a:p>
          <a:p>
            <a:r>
              <a:rPr lang="en-US" dirty="0"/>
              <a:t>Schools</a:t>
            </a:r>
          </a:p>
        </p:txBody>
      </p:sp>
      <p:pic>
        <p:nvPicPr>
          <p:cNvPr id="7" name="Picture 6">
            <a:extLst>
              <a:ext uri="{FF2B5EF4-FFF2-40B4-BE49-F238E27FC236}">
                <a16:creationId xmlns:a16="http://schemas.microsoft.com/office/drawing/2014/main" id="{6E577FC3-DE66-4C54-8A8B-BC4258A375AE}"/>
              </a:ext>
            </a:extLst>
          </p:cNvPr>
          <p:cNvPicPr>
            <a:picLocks noChangeAspect="1"/>
          </p:cNvPicPr>
          <p:nvPr/>
        </p:nvPicPr>
        <p:blipFill>
          <a:blip r:embed="rId2"/>
          <a:stretch>
            <a:fillRect/>
          </a:stretch>
        </p:blipFill>
        <p:spPr>
          <a:xfrm>
            <a:off x="10734674" y="617672"/>
            <a:ext cx="1215201" cy="1216494"/>
          </a:xfrm>
          <a:prstGeom prst="rect">
            <a:avLst/>
          </a:prstGeom>
        </p:spPr>
      </p:pic>
      <p:sp>
        <p:nvSpPr>
          <p:cNvPr id="8" name="TextBox 7">
            <a:extLst>
              <a:ext uri="{FF2B5EF4-FFF2-40B4-BE49-F238E27FC236}">
                <a16:creationId xmlns:a16="http://schemas.microsoft.com/office/drawing/2014/main" id="{049613EF-AD2A-4BB4-AAF6-9C38A27AE75B}"/>
              </a:ext>
            </a:extLst>
          </p:cNvPr>
          <p:cNvSpPr txBox="1"/>
          <p:nvPr/>
        </p:nvSpPr>
        <p:spPr>
          <a:xfrm>
            <a:off x="576307" y="6055662"/>
            <a:ext cx="10721851" cy="276999"/>
          </a:xfrm>
          <a:prstGeom prst="rect">
            <a:avLst/>
          </a:prstGeom>
          <a:noFill/>
        </p:spPr>
        <p:txBody>
          <a:bodyPr wrap="square" rtlCol="0">
            <a:spAutoFit/>
          </a:bodyPr>
          <a:lstStyle/>
          <a:p>
            <a:r>
              <a:rPr lang="en-US" baseline="30000" dirty="0"/>
              <a:t>1</a:t>
            </a:r>
            <a:r>
              <a:rPr lang="en-US" sz="1200" dirty="0"/>
              <a:t>https://www.move.org/moving-stats-facts/</a:t>
            </a:r>
          </a:p>
        </p:txBody>
      </p:sp>
    </p:spTree>
    <p:extLst>
      <p:ext uri="{BB962C8B-B14F-4D97-AF65-F5344CB8AC3E}">
        <p14:creationId xmlns:p14="http://schemas.microsoft.com/office/powerpoint/2010/main" val="25532388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188EE-EA24-48B4-A254-75041D6DC535}"/>
              </a:ext>
            </a:extLst>
          </p:cNvPr>
          <p:cNvSpPr>
            <a:spLocks noGrp="1"/>
          </p:cNvSpPr>
          <p:nvPr>
            <p:ph type="title"/>
          </p:nvPr>
        </p:nvSpPr>
        <p:spPr/>
        <p:txBody>
          <a:bodyPr/>
          <a:lstStyle/>
          <a:p>
            <a:r>
              <a:rPr lang="en-US" dirty="0"/>
              <a:t>Back Story – Important Factors when Deciding  			Where to live</a:t>
            </a:r>
          </a:p>
        </p:txBody>
      </p:sp>
      <p:sp>
        <p:nvSpPr>
          <p:cNvPr id="3" name="Content Placeholder 2">
            <a:extLst>
              <a:ext uri="{FF2B5EF4-FFF2-40B4-BE49-F238E27FC236}">
                <a16:creationId xmlns:a16="http://schemas.microsoft.com/office/drawing/2014/main" id="{BDAB7CCD-6E26-41EF-B0B3-FC0A24449DC8}"/>
              </a:ext>
            </a:extLst>
          </p:cNvPr>
          <p:cNvSpPr>
            <a:spLocks noGrp="1"/>
          </p:cNvSpPr>
          <p:nvPr>
            <p:ph idx="1"/>
          </p:nvPr>
        </p:nvSpPr>
        <p:spPr/>
        <p:txBody>
          <a:bodyPr/>
          <a:lstStyle/>
          <a:p>
            <a:r>
              <a:rPr lang="en-US" dirty="0"/>
              <a:t>Affordability</a:t>
            </a:r>
          </a:p>
          <a:p>
            <a:r>
              <a:rPr lang="en-US" dirty="0"/>
              <a:t>Education System</a:t>
            </a:r>
          </a:p>
          <a:p>
            <a:r>
              <a:rPr lang="en-US" dirty="0"/>
              <a:t>Culture</a:t>
            </a:r>
          </a:p>
          <a:p>
            <a:r>
              <a:rPr lang="en-US" dirty="0"/>
              <a:t>Food Options</a:t>
            </a:r>
          </a:p>
          <a:p>
            <a:r>
              <a:rPr lang="en-US" dirty="0"/>
              <a:t>Commute Time  and Public Transportation Options</a:t>
            </a:r>
          </a:p>
          <a:p>
            <a:r>
              <a:rPr lang="en-US" dirty="0"/>
              <a:t>Crime Rates and Statistics</a:t>
            </a:r>
          </a:p>
          <a:p>
            <a:r>
              <a:rPr lang="en-US" dirty="0"/>
              <a:t>Proximity to Family and Friends</a:t>
            </a:r>
          </a:p>
        </p:txBody>
      </p:sp>
      <p:pic>
        <p:nvPicPr>
          <p:cNvPr id="4" name="Picture 3">
            <a:extLst>
              <a:ext uri="{FF2B5EF4-FFF2-40B4-BE49-F238E27FC236}">
                <a16:creationId xmlns:a16="http://schemas.microsoft.com/office/drawing/2014/main" id="{EC515837-CB78-492E-98A5-BC9966BB35EB}"/>
              </a:ext>
            </a:extLst>
          </p:cNvPr>
          <p:cNvPicPr>
            <a:picLocks noChangeAspect="1"/>
          </p:cNvPicPr>
          <p:nvPr/>
        </p:nvPicPr>
        <p:blipFill>
          <a:blip r:embed="rId2"/>
          <a:stretch>
            <a:fillRect/>
          </a:stretch>
        </p:blipFill>
        <p:spPr>
          <a:xfrm>
            <a:off x="10734674" y="617672"/>
            <a:ext cx="1215201" cy="1216494"/>
          </a:xfrm>
          <a:prstGeom prst="rect">
            <a:avLst/>
          </a:prstGeom>
        </p:spPr>
      </p:pic>
      <p:sp>
        <p:nvSpPr>
          <p:cNvPr id="5" name="TextBox 4">
            <a:extLst>
              <a:ext uri="{FF2B5EF4-FFF2-40B4-BE49-F238E27FC236}">
                <a16:creationId xmlns:a16="http://schemas.microsoft.com/office/drawing/2014/main" id="{AD8D338F-0F6B-45AE-B110-B48B8E1A1FB8}"/>
              </a:ext>
            </a:extLst>
          </p:cNvPr>
          <p:cNvSpPr txBox="1"/>
          <p:nvPr/>
        </p:nvSpPr>
        <p:spPr>
          <a:xfrm>
            <a:off x="361950" y="6200775"/>
            <a:ext cx="11382375" cy="338554"/>
          </a:xfrm>
          <a:prstGeom prst="rect">
            <a:avLst/>
          </a:prstGeom>
          <a:noFill/>
        </p:spPr>
        <p:txBody>
          <a:bodyPr wrap="square" rtlCol="0">
            <a:spAutoFit/>
          </a:bodyPr>
          <a:lstStyle/>
          <a:p>
            <a:r>
              <a:rPr lang="en-US" sz="1600" baseline="30000" dirty="0"/>
              <a:t>1</a:t>
            </a:r>
            <a:r>
              <a:rPr lang="en-US" sz="1600" dirty="0"/>
              <a:t>https://www.moneycrashers.com/where-should-i-live-decide-best-places/</a:t>
            </a:r>
          </a:p>
        </p:txBody>
      </p:sp>
    </p:spTree>
    <p:extLst>
      <p:ext uri="{BB962C8B-B14F-4D97-AF65-F5344CB8AC3E}">
        <p14:creationId xmlns:p14="http://schemas.microsoft.com/office/powerpoint/2010/main" val="3531153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093D1F-6C89-4CFB-A49C-80930D5E76A4}"/>
              </a:ext>
            </a:extLst>
          </p:cNvPr>
          <p:cNvSpPr>
            <a:spLocks noGrp="1"/>
          </p:cNvSpPr>
          <p:nvPr>
            <p:ph idx="1"/>
          </p:nvPr>
        </p:nvSpPr>
        <p:spPr>
          <a:xfrm>
            <a:off x="2670674" y="2317823"/>
            <a:ext cx="8064000" cy="2997127"/>
          </a:xfrm>
        </p:spPr>
        <p:txBody>
          <a:bodyPr/>
          <a:lstStyle/>
          <a:p>
            <a:pPr marL="0" indent="0" algn="ctr">
              <a:buNone/>
            </a:pPr>
            <a:endParaRPr lang="en-US" dirty="0"/>
          </a:p>
          <a:p>
            <a:pPr marL="0" indent="0" algn="ctr">
              <a:buNone/>
            </a:pPr>
            <a:r>
              <a:rPr lang="en-US" sz="4400" b="1" i="1" dirty="0"/>
              <a:t>Create an application that predicts the best place for a user to move based on the user’s preferences.</a:t>
            </a:r>
          </a:p>
        </p:txBody>
      </p:sp>
      <p:pic>
        <p:nvPicPr>
          <p:cNvPr id="4" name="Picture 3">
            <a:extLst>
              <a:ext uri="{FF2B5EF4-FFF2-40B4-BE49-F238E27FC236}">
                <a16:creationId xmlns:a16="http://schemas.microsoft.com/office/drawing/2014/main" id="{FDD9092F-941B-4095-9DB1-58DF1601B024}"/>
              </a:ext>
            </a:extLst>
          </p:cNvPr>
          <p:cNvPicPr>
            <a:picLocks noChangeAspect="1"/>
          </p:cNvPicPr>
          <p:nvPr/>
        </p:nvPicPr>
        <p:blipFill>
          <a:blip r:embed="rId2"/>
          <a:stretch>
            <a:fillRect/>
          </a:stretch>
        </p:blipFill>
        <p:spPr>
          <a:xfrm>
            <a:off x="10734674" y="617672"/>
            <a:ext cx="1215201" cy="1216494"/>
          </a:xfrm>
          <a:prstGeom prst="rect">
            <a:avLst/>
          </a:prstGeom>
        </p:spPr>
      </p:pic>
      <p:pic>
        <p:nvPicPr>
          <p:cNvPr id="6" name="Picture 5">
            <a:extLst>
              <a:ext uri="{FF2B5EF4-FFF2-40B4-BE49-F238E27FC236}">
                <a16:creationId xmlns:a16="http://schemas.microsoft.com/office/drawing/2014/main" id="{74D2754C-727E-4F3B-9490-27BF9882CEA2}"/>
              </a:ext>
            </a:extLst>
          </p:cNvPr>
          <p:cNvPicPr>
            <a:picLocks noChangeAspect="1"/>
          </p:cNvPicPr>
          <p:nvPr/>
        </p:nvPicPr>
        <p:blipFill>
          <a:blip r:embed="rId3"/>
          <a:stretch>
            <a:fillRect/>
          </a:stretch>
        </p:blipFill>
        <p:spPr>
          <a:xfrm rot="160443">
            <a:off x="841494" y="685254"/>
            <a:ext cx="4748164" cy="4174440"/>
          </a:xfrm>
          <a:prstGeom prst="rect">
            <a:avLst/>
          </a:prstGeom>
        </p:spPr>
      </p:pic>
    </p:spTree>
    <p:extLst>
      <p:ext uri="{BB962C8B-B14F-4D97-AF65-F5344CB8AC3E}">
        <p14:creationId xmlns:p14="http://schemas.microsoft.com/office/powerpoint/2010/main" val="3566562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96E7E-3F11-40D8-B109-2D80F1FC2485}"/>
              </a:ext>
            </a:extLst>
          </p:cNvPr>
          <p:cNvSpPr>
            <a:spLocks noGrp="1"/>
          </p:cNvSpPr>
          <p:nvPr>
            <p:ph type="title"/>
          </p:nvPr>
        </p:nvSpPr>
        <p:spPr>
          <a:xfrm>
            <a:off x="680321" y="753228"/>
            <a:ext cx="9613861" cy="1080938"/>
          </a:xfrm>
        </p:spPr>
        <p:txBody>
          <a:bodyPr/>
          <a:lstStyle/>
          <a:p>
            <a:r>
              <a:rPr lang="en-US"/>
              <a:t>Hypotheses</a:t>
            </a:r>
            <a:endParaRPr lang="en-US" dirty="0"/>
          </a:p>
        </p:txBody>
      </p:sp>
      <p:sp>
        <p:nvSpPr>
          <p:cNvPr id="3" name="Content Placeholder 2">
            <a:extLst>
              <a:ext uri="{FF2B5EF4-FFF2-40B4-BE49-F238E27FC236}">
                <a16:creationId xmlns:a16="http://schemas.microsoft.com/office/drawing/2014/main" id="{922E3D8F-28C4-41BB-8B01-74F85B3E1C76}"/>
              </a:ext>
            </a:extLst>
          </p:cNvPr>
          <p:cNvSpPr>
            <a:spLocks noGrp="1"/>
          </p:cNvSpPr>
          <p:nvPr>
            <p:ph idx="1"/>
          </p:nvPr>
        </p:nvSpPr>
        <p:spPr>
          <a:xfrm>
            <a:off x="680321" y="2336873"/>
            <a:ext cx="9613861" cy="3599316"/>
          </a:xfrm>
        </p:spPr>
        <p:txBody>
          <a:bodyPr/>
          <a:lstStyle/>
          <a:p>
            <a:pPr marL="457200" indent="-457200">
              <a:buFont typeface="+mj-lt"/>
              <a:buAutoNum type="arabicPeriod"/>
            </a:pPr>
            <a:r>
              <a:rPr lang="en-US" sz="2800"/>
              <a:t>Zip Codes with higher neighborhood rankings will have higher home values</a:t>
            </a:r>
          </a:p>
          <a:p>
            <a:pPr marL="457200" indent="-457200">
              <a:buFont typeface="+mj-lt"/>
              <a:buAutoNum type="arabicPeriod"/>
            </a:pPr>
            <a:r>
              <a:rPr lang="en-US" sz="2800"/>
              <a:t>Zip Codes with lower school rankings will have lower home values</a:t>
            </a:r>
          </a:p>
          <a:p>
            <a:pPr marL="0" indent="0">
              <a:buNone/>
            </a:pPr>
            <a:endParaRPr lang="en-US" dirty="0"/>
          </a:p>
        </p:txBody>
      </p:sp>
      <p:pic>
        <p:nvPicPr>
          <p:cNvPr id="4" name="Picture 3">
            <a:extLst>
              <a:ext uri="{FF2B5EF4-FFF2-40B4-BE49-F238E27FC236}">
                <a16:creationId xmlns:a16="http://schemas.microsoft.com/office/drawing/2014/main" id="{C72D14A5-C27A-42A3-AFF0-B73959E3546E}"/>
              </a:ext>
            </a:extLst>
          </p:cNvPr>
          <p:cNvPicPr>
            <a:picLocks noChangeAspect="1"/>
          </p:cNvPicPr>
          <p:nvPr/>
        </p:nvPicPr>
        <p:blipFill>
          <a:blip r:embed="rId2"/>
          <a:stretch>
            <a:fillRect/>
          </a:stretch>
        </p:blipFill>
        <p:spPr>
          <a:xfrm>
            <a:off x="10734674" y="617672"/>
            <a:ext cx="1215201" cy="1216494"/>
          </a:xfrm>
          <a:prstGeom prst="rect">
            <a:avLst/>
          </a:prstGeom>
        </p:spPr>
      </p:pic>
    </p:spTree>
    <p:extLst>
      <p:ext uri="{BB962C8B-B14F-4D97-AF65-F5344CB8AC3E}">
        <p14:creationId xmlns:p14="http://schemas.microsoft.com/office/powerpoint/2010/main" val="3721783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0C4B9-BDFD-4138-A086-C5FC2577F3F9}"/>
              </a:ext>
            </a:extLst>
          </p:cNvPr>
          <p:cNvSpPr>
            <a:spLocks noGrp="1"/>
          </p:cNvSpPr>
          <p:nvPr>
            <p:ph type="title"/>
          </p:nvPr>
        </p:nvSpPr>
        <p:spPr/>
        <p:txBody>
          <a:bodyPr/>
          <a:lstStyle/>
          <a:p>
            <a:r>
              <a:rPr lang="en-US" dirty="0"/>
              <a:t>Methodology - APIs</a:t>
            </a:r>
          </a:p>
        </p:txBody>
      </p:sp>
      <p:sp>
        <p:nvSpPr>
          <p:cNvPr id="3" name="Content Placeholder 2">
            <a:extLst>
              <a:ext uri="{FF2B5EF4-FFF2-40B4-BE49-F238E27FC236}">
                <a16:creationId xmlns:a16="http://schemas.microsoft.com/office/drawing/2014/main" id="{C72009DB-68EB-4514-BCA2-EA772C32AFAD}"/>
              </a:ext>
            </a:extLst>
          </p:cNvPr>
          <p:cNvSpPr>
            <a:spLocks noGrp="1"/>
          </p:cNvSpPr>
          <p:nvPr>
            <p:ph sz="half" idx="1"/>
          </p:nvPr>
        </p:nvSpPr>
        <p:spPr>
          <a:xfrm>
            <a:off x="680320" y="2336872"/>
            <a:ext cx="10173210" cy="3539889"/>
          </a:xfrm>
        </p:spPr>
        <p:txBody>
          <a:bodyPr>
            <a:normAutofit lnSpcReduction="10000"/>
          </a:bodyPr>
          <a:lstStyle/>
          <a:p>
            <a:r>
              <a:rPr lang="en-US" sz="3200" dirty="0"/>
              <a:t>The following APIs were used to collect data</a:t>
            </a:r>
          </a:p>
          <a:p>
            <a:pPr lvl="1"/>
            <a:r>
              <a:rPr lang="en-US" sz="2800" dirty="0"/>
              <a:t>ATTOM (</a:t>
            </a:r>
            <a:r>
              <a:rPr lang="en-US" sz="2800" i="1" dirty="0"/>
              <a:t>Pricing)</a:t>
            </a:r>
            <a:endParaRPr lang="en-US" sz="2800" dirty="0"/>
          </a:p>
          <a:p>
            <a:pPr lvl="1"/>
            <a:r>
              <a:rPr lang="en-US" sz="2800" dirty="0"/>
              <a:t>Google Maps Nearby Places (</a:t>
            </a:r>
            <a:r>
              <a:rPr lang="en-US" sz="2800" i="1" dirty="0"/>
              <a:t>Neighborhood Information)</a:t>
            </a:r>
            <a:endParaRPr lang="en-US" sz="2800" dirty="0"/>
          </a:p>
          <a:p>
            <a:pPr lvl="1"/>
            <a:r>
              <a:rPr lang="en-US" sz="2800" dirty="0"/>
              <a:t>Schooldigger.com    (</a:t>
            </a:r>
            <a:r>
              <a:rPr lang="en-US" sz="2800" i="1" dirty="0"/>
              <a:t>School Data)</a:t>
            </a:r>
          </a:p>
          <a:p>
            <a:pPr lvl="1"/>
            <a:r>
              <a:rPr lang="en-US" sz="2800" dirty="0"/>
              <a:t>Zip Code API (</a:t>
            </a:r>
            <a:r>
              <a:rPr lang="en-US" sz="2800" i="1" dirty="0"/>
              <a:t>Data by Zip Code)</a:t>
            </a:r>
            <a:endParaRPr lang="en-US" sz="2800" dirty="0"/>
          </a:p>
          <a:p>
            <a:pPr lvl="1"/>
            <a:r>
              <a:rPr lang="en-US" sz="2800" dirty="0"/>
              <a:t>Developer.Here.com*</a:t>
            </a:r>
          </a:p>
          <a:p>
            <a:pPr lvl="1"/>
            <a:r>
              <a:rPr lang="en-US" sz="2800" dirty="0"/>
              <a:t>Walkscore.com*</a:t>
            </a:r>
          </a:p>
          <a:p>
            <a:pPr lvl="1"/>
            <a:r>
              <a:rPr lang="en-US" sz="2800" dirty="0"/>
              <a:t>Zillow.com*</a:t>
            </a:r>
          </a:p>
          <a:p>
            <a:pPr marL="457200" lvl="1" indent="0">
              <a:buNone/>
            </a:pPr>
            <a:endParaRPr lang="en-US" dirty="0"/>
          </a:p>
          <a:p>
            <a:pPr marL="457200" lvl="1" indent="0">
              <a:buNone/>
            </a:pPr>
            <a:endParaRPr lang="en-US" dirty="0"/>
          </a:p>
        </p:txBody>
      </p:sp>
      <p:pic>
        <p:nvPicPr>
          <p:cNvPr id="5" name="Picture 4">
            <a:extLst>
              <a:ext uri="{FF2B5EF4-FFF2-40B4-BE49-F238E27FC236}">
                <a16:creationId xmlns:a16="http://schemas.microsoft.com/office/drawing/2014/main" id="{09A4250E-CAFA-4A28-95F5-F6BEC5C33A65}"/>
              </a:ext>
            </a:extLst>
          </p:cNvPr>
          <p:cNvPicPr>
            <a:picLocks noChangeAspect="1"/>
          </p:cNvPicPr>
          <p:nvPr/>
        </p:nvPicPr>
        <p:blipFill>
          <a:blip r:embed="rId2"/>
          <a:stretch>
            <a:fillRect/>
          </a:stretch>
        </p:blipFill>
        <p:spPr>
          <a:xfrm>
            <a:off x="10675761" y="612250"/>
            <a:ext cx="1284644" cy="1291100"/>
          </a:xfrm>
          <a:prstGeom prst="rect">
            <a:avLst/>
          </a:prstGeom>
        </p:spPr>
      </p:pic>
      <p:sp>
        <p:nvSpPr>
          <p:cNvPr id="6" name="TextBox 5">
            <a:extLst>
              <a:ext uri="{FF2B5EF4-FFF2-40B4-BE49-F238E27FC236}">
                <a16:creationId xmlns:a16="http://schemas.microsoft.com/office/drawing/2014/main" id="{1162D401-B0B2-43DA-B5AA-473B0653702A}"/>
              </a:ext>
            </a:extLst>
          </p:cNvPr>
          <p:cNvSpPr txBox="1"/>
          <p:nvPr/>
        </p:nvSpPr>
        <p:spPr>
          <a:xfrm>
            <a:off x="783102" y="6156394"/>
            <a:ext cx="10536701" cy="307777"/>
          </a:xfrm>
          <a:prstGeom prst="rect">
            <a:avLst/>
          </a:prstGeom>
          <a:noFill/>
        </p:spPr>
        <p:txBody>
          <a:bodyPr wrap="square" rtlCol="0">
            <a:spAutoFit/>
          </a:bodyPr>
          <a:lstStyle/>
          <a:p>
            <a:r>
              <a:rPr lang="en-US" sz="1400" dirty="0"/>
              <a:t>* API Keys were created, but data was not used from these sources in the final code.</a:t>
            </a:r>
          </a:p>
        </p:txBody>
      </p:sp>
      <p:pic>
        <p:nvPicPr>
          <p:cNvPr id="8" name="Picture 7" descr="A picture containing shovel, baseball, tool, indoor&#10;&#10;Description generated with very high confidence">
            <a:extLst>
              <a:ext uri="{FF2B5EF4-FFF2-40B4-BE49-F238E27FC236}">
                <a16:creationId xmlns:a16="http://schemas.microsoft.com/office/drawing/2014/main" id="{4704B73A-87F1-4AB7-BA48-6FB19F914D7B}"/>
              </a:ext>
            </a:extLst>
          </p:cNvPr>
          <p:cNvPicPr>
            <a:picLocks noChangeAspect="1"/>
          </p:cNvPicPr>
          <p:nvPr/>
        </p:nvPicPr>
        <p:blipFill>
          <a:blip r:embed="rId3"/>
          <a:stretch>
            <a:fillRect/>
          </a:stretch>
        </p:blipFill>
        <p:spPr>
          <a:xfrm rot="19553464">
            <a:off x="4108279" y="3759752"/>
            <a:ext cx="532117" cy="438173"/>
          </a:xfrm>
          <a:prstGeom prst="rect">
            <a:avLst/>
          </a:prstGeom>
        </p:spPr>
      </p:pic>
    </p:spTree>
    <p:extLst>
      <p:ext uri="{BB962C8B-B14F-4D97-AF65-F5344CB8AC3E}">
        <p14:creationId xmlns:p14="http://schemas.microsoft.com/office/powerpoint/2010/main" val="2055046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4769C-F1B0-45E4-AA18-5AD1756E0407}"/>
              </a:ext>
            </a:extLst>
          </p:cNvPr>
          <p:cNvSpPr>
            <a:spLocks noGrp="1"/>
          </p:cNvSpPr>
          <p:nvPr>
            <p:ph type="title"/>
          </p:nvPr>
        </p:nvSpPr>
        <p:spPr/>
        <p:txBody>
          <a:bodyPr/>
          <a:lstStyle/>
          <a:p>
            <a:r>
              <a:rPr lang="en-US" dirty="0"/>
              <a:t>Methodology – Data Cleansing</a:t>
            </a:r>
          </a:p>
        </p:txBody>
      </p:sp>
      <p:pic>
        <p:nvPicPr>
          <p:cNvPr id="6" name="Content Placeholder 5" descr="A picture containing room&#10;&#10;Description generated with high confidence">
            <a:extLst>
              <a:ext uri="{FF2B5EF4-FFF2-40B4-BE49-F238E27FC236}">
                <a16:creationId xmlns:a16="http://schemas.microsoft.com/office/drawing/2014/main" id="{74C3055A-465B-4C03-97B6-FD7519DB751B}"/>
              </a:ext>
            </a:extLst>
          </p:cNvPr>
          <p:cNvPicPr>
            <a:picLocks noGrp="1" noChangeAspect="1"/>
          </p:cNvPicPr>
          <p:nvPr>
            <p:ph idx="1"/>
          </p:nvPr>
        </p:nvPicPr>
        <p:blipFill>
          <a:blip r:embed="rId2"/>
          <a:stretch>
            <a:fillRect/>
          </a:stretch>
        </p:blipFill>
        <p:spPr>
          <a:xfrm>
            <a:off x="8815737" y="2541784"/>
            <a:ext cx="3281764" cy="2666434"/>
          </a:xfrm>
        </p:spPr>
      </p:pic>
      <p:pic>
        <p:nvPicPr>
          <p:cNvPr id="4" name="Picture 3">
            <a:extLst>
              <a:ext uri="{FF2B5EF4-FFF2-40B4-BE49-F238E27FC236}">
                <a16:creationId xmlns:a16="http://schemas.microsoft.com/office/drawing/2014/main" id="{59454415-046E-41BF-8ABB-CDFE594CB5E8}"/>
              </a:ext>
            </a:extLst>
          </p:cNvPr>
          <p:cNvPicPr>
            <a:picLocks noChangeAspect="1"/>
          </p:cNvPicPr>
          <p:nvPr/>
        </p:nvPicPr>
        <p:blipFill>
          <a:blip r:embed="rId3"/>
          <a:stretch>
            <a:fillRect/>
          </a:stretch>
        </p:blipFill>
        <p:spPr>
          <a:xfrm>
            <a:off x="10675761" y="612250"/>
            <a:ext cx="1284644" cy="1291100"/>
          </a:xfrm>
          <a:prstGeom prst="rect">
            <a:avLst/>
          </a:prstGeom>
        </p:spPr>
      </p:pic>
      <p:sp>
        <p:nvSpPr>
          <p:cNvPr id="7" name="TextBox 6">
            <a:extLst>
              <a:ext uri="{FF2B5EF4-FFF2-40B4-BE49-F238E27FC236}">
                <a16:creationId xmlns:a16="http://schemas.microsoft.com/office/drawing/2014/main" id="{21CE2216-6DB6-4469-BA64-1B6FA2E27B3E}"/>
              </a:ext>
            </a:extLst>
          </p:cNvPr>
          <p:cNvSpPr txBox="1"/>
          <p:nvPr/>
        </p:nvSpPr>
        <p:spPr>
          <a:xfrm>
            <a:off x="261710" y="2136064"/>
            <a:ext cx="9563730" cy="4093428"/>
          </a:xfrm>
          <a:prstGeom prst="rect">
            <a:avLst/>
          </a:prstGeom>
          <a:noFill/>
        </p:spPr>
        <p:txBody>
          <a:bodyPr wrap="square" rtlCol="0">
            <a:spAutoFit/>
          </a:bodyPr>
          <a:lstStyle/>
          <a:p>
            <a:r>
              <a:rPr lang="en-US" sz="2000" b="1" dirty="0"/>
              <a:t>As part of data cleansing we…</a:t>
            </a:r>
          </a:p>
          <a:p>
            <a:endParaRPr lang="en-US" sz="2000" b="1" dirty="0"/>
          </a:p>
          <a:p>
            <a:r>
              <a:rPr lang="en-US" sz="2000" b="1" dirty="0"/>
              <a:t>	1.) Characterized the nature of the fields</a:t>
            </a:r>
          </a:p>
          <a:p>
            <a:r>
              <a:rPr lang="en-US" sz="2000" b="1" dirty="0"/>
              <a:t>		Is it character data (e.g., name and address), logical, or numeric?</a:t>
            </a:r>
          </a:p>
          <a:p>
            <a:r>
              <a:rPr lang="en-US" sz="2000" b="1" dirty="0"/>
              <a:t>		If numeric, is it integer or floating point?</a:t>
            </a:r>
          </a:p>
          <a:p>
            <a:r>
              <a:rPr lang="en-US" sz="2000" b="1" dirty="0"/>
              <a:t>	2.) Uncover and address two potential problems with raw data: </a:t>
            </a:r>
          </a:p>
          <a:p>
            <a:r>
              <a:rPr lang="en-US" sz="2000" b="1" dirty="0"/>
              <a:t>		             Outliers and Missing Values</a:t>
            </a:r>
          </a:p>
          <a:p>
            <a:r>
              <a:rPr lang="en-US" sz="2000" b="1" dirty="0"/>
              <a:t>		Outliers are observations that are far from the bulk of the data</a:t>
            </a:r>
          </a:p>
          <a:p>
            <a:r>
              <a:rPr lang="en-US" sz="2000" b="1" dirty="0"/>
              <a:t>		Missing Values can be recoded 0, recoded to a data value</a:t>
            </a:r>
          </a:p>
          <a:p>
            <a:r>
              <a:rPr lang="en-US" sz="2000" b="1" dirty="0"/>
              <a:t>		typically the mean of the field or removed from the data set (not 				      recommended) </a:t>
            </a:r>
          </a:p>
          <a:p>
            <a:r>
              <a:rPr lang="en-US" sz="2000" b="1" dirty="0"/>
              <a:t>		(e.g., 99999 code is an error from API key for zip codes and was 			       removed from data.)</a:t>
            </a:r>
          </a:p>
        </p:txBody>
      </p:sp>
    </p:spTree>
    <p:extLst>
      <p:ext uri="{BB962C8B-B14F-4D97-AF65-F5344CB8AC3E}">
        <p14:creationId xmlns:p14="http://schemas.microsoft.com/office/powerpoint/2010/main" val="756401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9D227-2FDB-457F-B5F0-4CB374CA024A}"/>
              </a:ext>
            </a:extLst>
          </p:cNvPr>
          <p:cNvSpPr>
            <a:spLocks noGrp="1"/>
          </p:cNvSpPr>
          <p:nvPr>
            <p:ph type="title"/>
          </p:nvPr>
        </p:nvSpPr>
        <p:spPr/>
        <p:txBody>
          <a:bodyPr/>
          <a:lstStyle/>
          <a:p>
            <a:r>
              <a:rPr lang="en-US" dirty="0"/>
              <a:t>Methodology – Data Cleansing continued…</a:t>
            </a:r>
          </a:p>
        </p:txBody>
      </p:sp>
      <p:sp>
        <p:nvSpPr>
          <p:cNvPr id="3" name="Content Placeholder 2">
            <a:extLst>
              <a:ext uri="{FF2B5EF4-FFF2-40B4-BE49-F238E27FC236}">
                <a16:creationId xmlns:a16="http://schemas.microsoft.com/office/drawing/2014/main" id="{20A38074-920F-4BDE-8DE0-FACDD0DBE7AF}"/>
              </a:ext>
            </a:extLst>
          </p:cNvPr>
          <p:cNvSpPr>
            <a:spLocks noGrp="1"/>
          </p:cNvSpPr>
          <p:nvPr>
            <p:ph idx="1"/>
          </p:nvPr>
        </p:nvSpPr>
        <p:spPr>
          <a:xfrm>
            <a:off x="680321" y="2336873"/>
            <a:ext cx="9613861" cy="2073286"/>
          </a:xfrm>
        </p:spPr>
        <p:txBody>
          <a:bodyPr>
            <a:normAutofit/>
          </a:bodyPr>
          <a:lstStyle/>
          <a:p>
            <a:pPr marL="0" indent="0">
              <a:buNone/>
            </a:pPr>
            <a:r>
              <a:rPr lang="en-US" sz="2000" dirty="0"/>
              <a:t>3.) Identify potential aggregations of data that will be useful in modeling process.</a:t>
            </a:r>
          </a:p>
          <a:p>
            <a:pPr marL="0" indent="0">
              <a:buNone/>
            </a:pPr>
            <a:r>
              <a:rPr lang="en-US" sz="2000" dirty="0"/>
              <a:t>4.) Explore Data to uncover patterns and relationships in observations</a:t>
            </a:r>
          </a:p>
          <a:p>
            <a:pPr marL="0" indent="0">
              <a:buNone/>
            </a:pPr>
            <a:r>
              <a:rPr lang="en-US" sz="2000" dirty="0"/>
              <a:t>	a.) Can provide insight into previously unknown relationships between 		     features</a:t>
            </a:r>
          </a:p>
          <a:p>
            <a:pPr marL="0" indent="0">
              <a:buNone/>
            </a:pPr>
            <a:r>
              <a:rPr lang="en-US" sz="2000" dirty="0"/>
              <a:t>	b.) Determines whether goal of modeling project is achievable</a:t>
            </a:r>
          </a:p>
          <a:p>
            <a:pPr marL="0" indent="0">
              <a:buNone/>
            </a:pPr>
            <a:endParaRPr lang="en-US" sz="2000" dirty="0"/>
          </a:p>
        </p:txBody>
      </p:sp>
      <p:pic>
        <p:nvPicPr>
          <p:cNvPr id="4" name="Picture 3">
            <a:extLst>
              <a:ext uri="{FF2B5EF4-FFF2-40B4-BE49-F238E27FC236}">
                <a16:creationId xmlns:a16="http://schemas.microsoft.com/office/drawing/2014/main" id="{CCABF5D4-3FE9-424F-85BF-95FC769CCF82}"/>
              </a:ext>
            </a:extLst>
          </p:cNvPr>
          <p:cNvPicPr>
            <a:picLocks noChangeAspect="1"/>
          </p:cNvPicPr>
          <p:nvPr/>
        </p:nvPicPr>
        <p:blipFill>
          <a:blip r:embed="rId2"/>
          <a:stretch>
            <a:fillRect/>
          </a:stretch>
        </p:blipFill>
        <p:spPr>
          <a:xfrm>
            <a:off x="10675761" y="612250"/>
            <a:ext cx="1284644" cy="1291100"/>
          </a:xfrm>
          <a:prstGeom prst="rect">
            <a:avLst/>
          </a:prstGeom>
        </p:spPr>
      </p:pic>
      <p:sp>
        <p:nvSpPr>
          <p:cNvPr id="5" name="TextBox 4">
            <a:extLst>
              <a:ext uri="{FF2B5EF4-FFF2-40B4-BE49-F238E27FC236}">
                <a16:creationId xmlns:a16="http://schemas.microsoft.com/office/drawing/2014/main" id="{93C68EAA-CC76-4240-B42F-118D6CC1333E}"/>
              </a:ext>
            </a:extLst>
          </p:cNvPr>
          <p:cNvSpPr txBox="1"/>
          <p:nvPr/>
        </p:nvSpPr>
        <p:spPr>
          <a:xfrm>
            <a:off x="432260" y="4904443"/>
            <a:ext cx="10109981" cy="1200329"/>
          </a:xfrm>
          <a:prstGeom prst="rect">
            <a:avLst/>
          </a:prstGeom>
          <a:noFill/>
        </p:spPr>
        <p:txBody>
          <a:bodyPr wrap="square" rtlCol="0">
            <a:spAutoFit/>
          </a:bodyPr>
          <a:lstStyle/>
          <a:p>
            <a:r>
              <a:rPr lang="en-US" i="1" dirty="0"/>
              <a:t>“A critical feature of success at this stage is the data science team’s capability to rapidly iterate both in data manipulations and generation of model prototypes.  By necessity, data exploration involves experimentation by the modeler.”</a:t>
            </a:r>
          </a:p>
          <a:p>
            <a:r>
              <a:rPr lang="en-US" i="1" dirty="0"/>
              <a:t>																</a:t>
            </a:r>
          </a:p>
        </p:txBody>
      </p:sp>
      <p:pic>
        <p:nvPicPr>
          <p:cNvPr id="7" name="Picture 6">
            <a:extLst>
              <a:ext uri="{FF2B5EF4-FFF2-40B4-BE49-F238E27FC236}">
                <a16:creationId xmlns:a16="http://schemas.microsoft.com/office/drawing/2014/main" id="{428B5677-495B-46A5-B466-65DF49507681}"/>
              </a:ext>
            </a:extLst>
          </p:cNvPr>
          <p:cNvPicPr>
            <a:picLocks noChangeAspect="1"/>
          </p:cNvPicPr>
          <p:nvPr/>
        </p:nvPicPr>
        <p:blipFill>
          <a:blip r:embed="rId3"/>
          <a:stretch>
            <a:fillRect/>
          </a:stretch>
        </p:blipFill>
        <p:spPr>
          <a:xfrm>
            <a:off x="9410816" y="2814036"/>
            <a:ext cx="1988453" cy="1988453"/>
          </a:xfrm>
          <a:prstGeom prst="rect">
            <a:avLst/>
          </a:prstGeom>
        </p:spPr>
      </p:pic>
    </p:spTree>
    <p:extLst>
      <p:ext uri="{BB962C8B-B14F-4D97-AF65-F5344CB8AC3E}">
        <p14:creationId xmlns:p14="http://schemas.microsoft.com/office/powerpoint/2010/main" val="86170623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0</TotalTime>
  <Words>909</Words>
  <Application>Microsoft Office PowerPoint</Application>
  <PresentationFormat>Widescreen</PresentationFormat>
  <Paragraphs>157</Paragraphs>
  <Slides>26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Trebuchet MS</vt:lpstr>
      <vt:lpstr>Berlin</vt:lpstr>
      <vt:lpstr>PowerPoint Presentation</vt:lpstr>
      <vt:lpstr>Back Story</vt:lpstr>
      <vt:lpstr>Back Story – Reasons for Moving</vt:lpstr>
      <vt:lpstr>Back Story – Important Factors when Deciding     Where to live</vt:lpstr>
      <vt:lpstr>PowerPoint Presentation</vt:lpstr>
      <vt:lpstr>Hypotheses</vt:lpstr>
      <vt:lpstr>Methodology - APIs</vt:lpstr>
      <vt:lpstr>Methodology – Data Cleansing</vt:lpstr>
      <vt:lpstr>Methodology – Data Cleansing continued…</vt:lpstr>
      <vt:lpstr>Methodology - Limitations</vt:lpstr>
      <vt:lpstr>How it Works</vt:lpstr>
      <vt:lpstr>Methodology - Ranking</vt:lpstr>
      <vt:lpstr>School API Conclusion </vt:lpstr>
      <vt:lpstr>Results from School API</vt:lpstr>
      <vt:lpstr>Results from School API </vt:lpstr>
      <vt:lpstr>Neighborhood API Results</vt:lpstr>
      <vt:lpstr>Results from Neighborhood</vt:lpstr>
      <vt:lpstr>Price API Results</vt:lpstr>
      <vt:lpstr>Results from Price</vt:lpstr>
      <vt:lpstr>Data Correlation Results </vt:lpstr>
      <vt:lpstr>Results from Neighborhood, Schools</vt:lpstr>
      <vt:lpstr>Results from Price, Neighborhood and Schools </vt:lpstr>
      <vt:lpstr>Overall Results</vt:lpstr>
      <vt:lpstr>Best of Everything</vt:lpstr>
      <vt:lpstr>Conclusion / Takeaway Observations</vt:lpstr>
      <vt:lpstr>Post Mortem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Elisa White</dc:creator>
  <cp:lastModifiedBy>Elisa White</cp:lastModifiedBy>
  <cp:revision>1</cp:revision>
  <dcterms:created xsi:type="dcterms:W3CDTF">2018-10-09T00:16:13Z</dcterms:created>
  <dcterms:modified xsi:type="dcterms:W3CDTF">2018-10-13T13:16:43Z</dcterms:modified>
</cp:coreProperties>
</file>